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3004800"/>
  <p:notesSz cx="18288000" cy="130048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5" d="100"/>
          <a:sy n="35" d="100"/>
        </p:scale>
        <p:origin x="180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4031488"/>
            <a:ext cx="15544800" cy="27310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7282688"/>
            <a:ext cx="12801600" cy="325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991104"/>
            <a:ext cx="7955280" cy="858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991104"/>
            <a:ext cx="7955280" cy="858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4400" y="520192"/>
            <a:ext cx="16459200" cy="20807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991104"/>
            <a:ext cx="16459200" cy="85831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12094464"/>
            <a:ext cx="5852160" cy="65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12094464"/>
            <a:ext cx="4206240" cy="65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12094464"/>
            <a:ext cx="4206240" cy="650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15.jp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60365" y="4726851"/>
            <a:ext cx="5956300" cy="1186815"/>
          </a:xfrm>
          <a:custGeom>
            <a:avLst/>
            <a:gdLst/>
            <a:ahLst/>
            <a:cxnLst/>
            <a:rect l="l" t="t" r="r" b="b"/>
            <a:pathLst>
              <a:path w="5956300" h="1186814">
                <a:moveTo>
                  <a:pt x="349826" y="50655"/>
                </a:moveTo>
                <a:lnTo>
                  <a:pt x="0" y="50655"/>
                </a:lnTo>
                <a:lnTo>
                  <a:pt x="0" y="937346"/>
                </a:lnTo>
                <a:lnTo>
                  <a:pt x="187468" y="937346"/>
                </a:lnTo>
                <a:lnTo>
                  <a:pt x="187468" y="649864"/>
                </a:lnTo>
                <a:lnTo>
                  <a:pt x="122092" y="649864"/>
                </a:lnTo>
                <a:lnTo>
                  <a:pt x="122092" y="499629"/>
                </a:lnTo>
                <a:lnTo>
                  <a:pt x="187468" y="499629"/>
                </a:lnTo>
                <a:lnTo>
                  <a:pt x="187468" y="203921"/>
                </a:lnTo>
                <a:lnTo>
                  <a:pt x="634018" y="203921"/>
                </a:lnTo>
                <a:lnTo>
                  <a:pt x="609221" y="163142"/>
                </a:lnTo>
                <a:lnTo>
                  <a:pt x="555101" y="110105"/>
                </a:lnTo>
                <a:lnTo>
                  <a:pt x="521709" y="89188"/>
                </a:lnTo>
                <a:lnTo>
                  <a:pt x="484340" y="72330"/>
                </a:lnTo>
                <a:lnTo>
                  <a:pt x="443237" y="60288"/>
                </a:lnTo>
                <a:lnTo>
                  <a:pt x="398399" y="53063"/>
                </a:lnTo>
                <a:lnTo>
                  <a:pt x="349826" y="50655"/>
                </a:lnTo>
                <a:close/>
              </a:path>
              <a:path w="5956300" h="1186814">
                <a:moveTo>
                  <a:pt x="187468" y="499629"/>
                </a:moveTo>
                <a:lnTo>
                  <a:pt x="122092" y="499629"/>
                </a:lnTo>
                <a:lnTo>
                  <a:pt x="122092" y="649864"/>
                </a:lnTo>
                <a:lnTo>
                  <a:pt x="187468" y="649864"/>
                </a:lnTo>
                <a:lnTo>
                  <a:pt x="187468" y="499629"/>
                </a:lnTo>
                <a:close/>
              </a:path>
              <a:path w="5956300" h="1186814">
                <a:moveTo>
                  <a:pt x="634018" y="203921"/>
                </a:moveTo>
                <a:lnTo>
                  <a:pt x="313892" y="203921"/>
                </a:lnTo>
                <a:lnTo>
                  <a:pt x="339977" y="205084"/>
                </a:lnTo>
                <a:lnTo>
                  <a:pt x="363681" y="208575"/>
                </a:lnTo>
                <a:lnTo>
                  <a:pt x="403946" y="222538"/>
                </a:lnTo>
                <a:lnTo>
                  <a:pt x="446971" y="258338"/>
                </a:lnTo>
                <a:lnTo>
                  <a:pt x="470080" y="309778"/>
                </a:lnTo>
                <a:lnTo>
                  <a:pt x="474517" y="351125"/>
                </a:lnTo>
                <a:lnTo>
                  <a:pt x="473408" y="372367"/>
                </a:lnTo>
                <a:lnTo>
                  <a:pt x="464533" y="411117"/>
                </a:lnTo>
                <a:lnTo>
                  <a:pt x="434902" y="458390"/>
                </a:lnTo>
                <a:lnTo>
                  <a:pt x="403946" y="481012"/>
                </a:lnTo>
                <a:lnTo>
                  <a:pt x="364114" y="494975"/>
                </a:lnTo>
                <a:lnTo>
                  <a:pt x="314758" y="499629"/>
                </a:lnTo>
                <a:lnTo>
                  <a:pt x="187468" y="499629"/>
                </a:lnTo>
                <a:lnTo>
                  <a:pt x="187468" y="649864"/>
                </a:lnTo>
                <a:lnTo>
                  <a:pt x="345064" y="649864"/>
                </a:lnTo>
                <a:lnTo>
                  <a:pt x="394259" y="647509"/>
                </a:lnTo>
                <a:lnTo>
                  <a:pt x="439665" y="640447"/>
                </a:lnTo>
                <a:lnTo>
                  <a:pt x="481283" y="628676"/>
                </a:lnTo>
                <a:lnTo>
                  <a:pt x="519112" y="612197"/>
                </a:lnTo>
                <a:lnTo>
                  <a:pt x="553126" y="591496"/>
                </a:lnTo>
                <a:lnTo>
                  <a:pt x="582865" y="567062"/>
                </a:lnTo>
                <a:lnTo>
                  <a:pt x="629516" y="506989"/>
                </a:lnTo>
                <a:lnTo>
                  <a:pt x="646185" y="471920"/>
                </a:lnTo>
                <a:lnTo>
                  <a:pt x="658091" y="434253"/>
                </a:lnTo>
                <a:lnTo>
                  <a:pt x="665235" y="393988"/>
                </a:lnTo>
                <a:lnTo>
                  <a:pt x="667616" y="351125"/>
                </a:lnTo>
                <a:lnTo>
                  <a:pt x="665262" y="308263"/>
                </a:lnTo>
                <a:lnTo>
                  <a:pt x="658199" y="267998"/>
                </a:lnTo>
                <a:lnTo>
                  <a:pt x="646428" y="230331"/>
                </a:lnTo>
                <a:lnTo>
                  <a:pt x="634018" y="203921"/>
                </a:lnTo>
                <a:close/>
              </a:path>
              <a:path w="5956300" h="1186814">
                <a:moveTo>
                  <a:pt x="964731" y="272328"/>
                </a:moveTo>
                <a:lnTo>
                  <a:pt x="785920" y="272328"/>
                </a:lnTo>
                <a:lnTo>
                  <a:pt x="785920" y="937346"/>
                </a:lnTo>
                <a:lnTo>
                  <a:pt x="970358" y="937346"/>
                </a:lnTo>
                <a:lnTo>
                  <a:pt x="970358" y="561108"/>
                </a:lnTo>
                <a:lnTo>
                  <a:pt x="971495" y="541355"/>
                </a:lnTo>
                <a:lnTo>
                  <a:pt x="988544" y="489238"/>
                </a:lnTo>
                <a:lnTo>
                  <a:pt x="1023775" y="450272"/>
                </a:lnTo>
                <a:lnTo>
                  <a:pt x="1072969" y="427434"/>
                </a:lnTo>
                <a:lnTo>
                  <a:pt x="1111502" y="422996"/>
                </a:lnTo>
                <a:lnTo>
                  <a:pt x="1189433" y="422996"/>
                </a:lnTo>
                <a:lnTo>
                  <a:pt x="1189433" y="388359"/>
                </a:lnTo>
                <a:lnTo>
                  <a:pt x="964731" y="388359"/>
                </a:lnTo>
                <a:lnTo>
                  <a:pt x="964731" y="272328"/>
                </a:lnTo>
                <a:close/>
              </a:path>
              <a:path w="5956300" h="1186814">
                <a:moveTo>
                  <a:pt x="1189433" y="422996"/>
                </a:moveTo>
                <a:lnTo>
                  <a:pt x="1111502" y="422996"/>
                </a:lnTo>
                <a:lnTo>
                  <a:pt x="1121271" y="423185"/>
                </a:lnTo>
                <a:lnTo>
                  <a:pt x="1131526" y="423754"/>
                </a:lnTo>
                <a:lnTo>
                  <a:pt x="1173956" y="429274"/>
                </a:lnTo>
                <a:lnTo>
                  <a:pt x="1189433" y="432954"/>
                </a:lnTo>
                <a:lnTo>
                  <a:pt x="1189433" y="422996"/>
                </a:lnTo>
                <a:close/>
              </a:path>
              <a:path w="5956300" h="1186814">
                <a:moveTo>
                  <a:pt x="1131417" y="262803"/>
                </a:moveTo>
                <a:lnTo>
                  <a:pt x="1078814" y="270813"/>
                </a:lnTo>
                <a:lnTo>
                  <a:pt x="1032704" y="294841"/>
                </a:lnTo>
                <a:lnTo>
                  <a:pt x="996012" y="334024"/>
                </a:lnTo>
                <a:lnTo>
                  <a:pt x="971658" y="388359"/>
                </a:lnTo>
                <a:lnTo>
                  <a:pt x="1189433" y="388359"/>
                </a:lnTo>
                <a:lnTo>
                  <a:pt x="1189433" y="269297"/>
                </a:lnTo>
                <a:lnTo>
                  <a:pt x="1183129" y="267862"/>
                </a:lnTo>
                <a:lnTo>
                  <a:pt x="1138480" y="262911"/>
                </a:lnTo>
                <a:lnTo>
                  <a:pt x="1131417" y="262803"/>
                </a:lnTo>
                <a:close/>
              </a:path>
              <a:path w="5956300" h="1186814">
                <a:moveTo>
                  <a:pt x="1554312" y="263669"/>
                </a:moveTo>
                <a:lnTo>
                  <a:pt x="1505575" y="266375"/>
                </a:lnTo>
                <a:lnTo>
                  <a:pt x="1460250" y="274493"/>
                </a:lnTo>
                <a:lnTo>
                  <a:pt x="1418334" y="288022"/>
                </a:lnTo>
                <a:lnTo>
                  <a:pt x="1379827" y="306964"/>
                </a:lnTo>
                <a:lnTo>
                  <a:pt x="1345325" y="330560"/>
                </a:lnTo>
                <a:lnTo>
                  <a:pt x="1314990" y="358485"/>
                </a:lnTo>
                <a:lnTo>
                  <a:pt x="1288823" y="390740"/>
                </a:lnTo>
                <a:lnTo>
                  <a:pt x="1266822" y="427325"/>
                </a:lnTo>
                <a:lnTo>
                  <a:pt x="1249396" y="467482"/>
                </a:lnTo>
                <a:lnTo>
                  <a:pt x="1236950" y="510886"/>
                </a:lnTo>
                <a:lnTo>
                  <a:pt x="1229484" y="557536"/>
                </a:lnTo>
                <a:lnTo>
                  <a:pt x="1226995" y="607434"/>
                </a:lnTo>
                <a:lnTo>
                  <a:pt x="1229484" y="656981"/>
                </a:lnTo>
                <a:lnTo>
                  <a:pt x="1236950" y="703442"/>
                </a:lnTo>
                <a:lnTo>
                  <a:pt x="1249396" y="746819"/>
                </a:lnTo>
                <a:lnTo>
                  <a:pt x="1266822" y="787111"/>
                </a:lnTo>
                <a:lnTo>
                  <a:pt x="1288823" y="823533"/>
                </a:lnTo>
                <a:lnTo>
                  <a:pt x="1314990" y="855734"/>
                </a:lnTo>
                <a:lnTo>
                  <a:pt x="1345325" y="883714"/>
                </a:lnTo>
                <a:lnTo>
                  <a:pt x="1379827" y="907472"/>
                </a:lnTo>
                <a:lnTo>
                  <a:pt x="1418334" y="926224"/>
                </a:lnTo>
                <a:lnTo>
                  <a:pt x="1460250" y="939619"/>
                </a:lnTo>
                <a:lnTo>
                  <a:pt x="1505575" y="947656"/>
                </a:lnTo>
                <a:lnTo>
                  <a:pt x="1554312" y="950335"/>
                </a:lnTo>
                <a:lnTo>
                  <a:pt x="1603016" y="947656"/>
                </a:lnTo>
                <a:lnTo>
                  <a:pt x="1648257" y="939619"/>
                </a:lnTo>
                <a:lnTo>
                  <a:pt x="1690036" y="926224"/>
                </a:lnTo>
                <a:lnTo>
                  <a:pt x="1728353" y="907472"/>
                </a:lnTo>
                <a:lnTo>
                  <a:pt x="1763046" y="883714"/>
                </a:lnTo>
                <a:lnTo>
                  <a:pt x="1793515" y="855734"/>
                </a:lnTo>
                <a:lnTo>
                  <a:pt x="1819763" y="823533"/>
                </a:lnTo>
                <a:lnTo>
                  <a:pt x="1829484" y="807459"/>
                </a:lnTo>
                <a:lnTo>
                  <a:pt x="1555176" y="807459"/>
                </a:lnTo>
                <a:lnTo>
                  <a:pt x="1532930" y="805836"/>
                </a:lnTo>
                <a:lnTo>
                  <a:pt x="1493959" y="792847"/>
                </a:lnTo>
                <a:lnTo>
                  <a:pt x="1462598" y="767087"/>
                </a:lnTo>
                <a:lnTo>
                  <a:pt x="1439001" y="731152"/>
                </a:lnTo>
                <a:lnTo>
                  <a:pt x="1423225" y="686097"/>
                </a:lnTo>
                <a:lnTo>
                  <a:pt x="1415434" y="634359"/>
                </a:lnTo>
                <a:lnTo>
                  <a:pt x="1414460" y="606136"/>
                </a:lnTo>
                <a:lnTo>
                  <a:pt x="1415434" y="577913"/>
                </a:lnTo>
                <a:lnTo>
                  <a:pt x="1423225" y="526174"/>
                </a:lnTo>
                <a:lnTo>
                  <a:pt x="1439001" y="481120"/>
                </a:lnTo>
                <a:lnTo>
                  <a:pt x="1462598" y="445185"/>
                </a:lnTo>
                <a:lnTo>
                  <a:pt x="1493959" y="419235"/>
                </a:lnTo>
                <a:lnTo>
                  <a:pt x="1532930" y="406030"/>
                </a:lnTo>
                <a:lnTo>
                  <a:pt x="1555176" y="404379"/>
                </a:lnTo>
                <a:lnTo>
                  <a:pt x="1827974" y="404379"/>
                </a:lnTo>
                <a:lnTo>
                  <a:pt x="1819763" y="390740"/>
                </a:lnTo>
                <a:lnTo>
                  <a:pt x="1793515" y="358485"/>
                </a:lnTo>
                <a:lnTo>
                  <a:pt x="1763046" y="330560"/>
                </a:lnTo>
                <a:lnTo>
                  <a:pt x="1728353" y="306964"/>
                </a:lnTo>
                <a:lnTo>
                  <a:pt x="1690036" y="288022"/>
                </a:lnTo>
                <a:lnTo>
                  <a:pt x="1648257" y="274493"/>
                </a:lnTo>
                <a:lnTo>
                  <a:pt x="1603016" y="266375"/>
                </a:lnTo>
                <a:lnTo>
                  <a:pt x="1554312" y="263669"/>
                </a:lnTo>
                <a:close/>
              </a:path>
              <a:path w="5956300" h="1186814">
                <a:moveTo>
                  <a:pt x="1827974" y="404379"/>
                </a:moveTo>
                <a:lnTo>
                  <a:pt x="1555176" y="404379"/>
                </a:lnTo>
                <a:lnTo>
                  <a:pt x="1577174" y="406030"/>
                </a:lnTo>
                <a:lnTo>
                  <a:pt x="1597278" y="410982"/>
                </a:lnTo>
                <a:lnTo>
                  <a:pt x="1631808" y="430789"/>
                </a:lnTo>
                <a:lnTo>
                  <a:pt x="1658754" y="461962"/>
                </a:lnTo>
                <a:lnTo>
                  <a:pt x="1678137" y="502659"/>
                </a:lnTo>
                <a:lnTo>
                  <a:pt x="1690145" y="551259"/>
                </a:lnTo>
                <a:lnTo>
                  <a:pt x="1694152" y="606136"/>
                </a:lnTo>
                <a:lnTo>
                  <a:pt x="1693150" y="634359"/>
                </a:lnTo>
                <a:lnTo>
                  <a:pt x="1685140" y="686097"/>
                </a:lnTo>
                <a:lnTo>
                  <a:pt x="1669391" y="731152"/>
                </a:lnTo>
                <a:lnTo>
                  <a:pt x="1646226" y="767087"/>
                </a:lnTo>
                <a:lnTo>
                  <a:pt x="1615489" y="792847"/>
                </a:lnTo>
                <a:lnTo>
                  <a:pt x="1577174" y="805836"/>
                </a:lnTo>
                <a:lnTo>
                  <a:pt x="1555176" y="807459"/>
                </a:lnTo>
                <a:lnTo>
                  <a:pt x="1829484" y="807459"/>
                </a:lnTo>
                <a:lnTo>
                  <a:pt x="1859215" y="746819"/>
                </a:lnTo>
                <a:lnTo>
                  <a:pt x="1871661" y="703442"/>
                </a:lnTo>
                <a:lnTo>
                  <a:pt x="1879128" y="656981"/>
                </a:lnTo>
                <a:lnTo>
                  <a:pt x="1881617" y="607434"/>
                </a:lnTo>
                <a:lnTo>
                  <a:pt x="1879128" y="557536"/>
                </a:lnTo>
                <a:lnTo>
                  <a:pt x="1871661" y="510886"/>
                </a:lnTo>
                <a:lnTo>
                  <a:pt x="1859215" y="467482"/>
                </a:lnTo>
                <a:lnTo>
                  <a:pt x="1841789" y="427325"/>
                </a:lnTo>
                <a:lnTo>
                  <a:pt x="1827974" y="404379"/>
                </a:lnTo>
                <a:close/>
              </a:path>
              <a:path w="5956300" h="1186814">
                <a:moveTo>
                  <a:pt x="1896768" y="1041688"/>
                </a:moveTo>
                <a:lnTo>
                  <a:pt x="1896768" y="1185862"/>
                </a:lnTo>
                <a:lnTo>
                  <a:pt x="1903410" y="1186150"/>
                </a:lnTo>
                <a:lnTo>
                  <a:pt x="1909760" y="1186295"/>
                </a:lnTo>
                <a:lnTo>
                  <a:pt x="1915818" y="1186295"/>
                </a:lnTo>
                <a:lnTo>
                  <a:pt x="1921596" y="1186583"/>
                </a:lnTo>
                <a:lnTo>
                  <a:pt x="1927654" y="1186728"/>
                </a:lnTo>
                <a:lnTo>
                  <a:pt x="1934004" y="1186728"/>
                </a:lnTo>
                <a:lnTo>
                  <a:pt x="2006853" y="1181208"/>
                </a:lnTo>
                <a:lnTo>
                  <a:pt x="2068662" y="1164647"/>
                </a:lnTo>
                <a:lnTo>
                  <a:pt x="2118773" y="1136180"/>
                </a:lnTo>
                <a:lnTo>
                  <a:pt x="2155683" y="1094941"/>
                </a:lnTo>
                <a:lnTo>
                  <a:pt x="2177572" y="1042554"/>
                </a:lnTo>
                <a:lnTo>
                  <a:pt x="1916973" y="1042554"/>
                </a:lnTo>
                <a:lnTo>
                  <a:pt x="1913227" y="1042410"/>
                </a:lnTo>
                <a:lnTo>
                  <a:pt x="1909760" y="1042121"/>
                </a:lnTo>
                <a:lnTo>
                  <a:pt x="1906013" y="1042121"/>
                </a:lnTo>
                <a:lnTo>
                  <a:pt x="1901683" y="1041977"/>
                </a:lnTo>
                <a:lnTo>
                  <a:pt x="1896768" y="1041688"/>
                </a:lnTo>
                <a:close/>
              </a:path>
              <a:path w="5956300" h="1186814">
                <a:moveTo>
                  <a:pt x="2185985" y="272328"/>
                </a:moveTo>
                <a:lnTo>
                  <a:pt x="2001543" y="272328"/>
                </a:lnTo>
                <a:lnTo>
                  <a:pt x="2001543" y="967220"/>
                </a:lnTo>
                <a:lnTo>
                  <a:pt x="2000407" y="984863"/>
                </a:lnTo>
                <a:lnTo>
                  <a:pt x="1983369" y="1023504"/>
                </a:lnTo>
                <a:lnTo>
                  <a:pt x="1941639" y="1041363"/>
                </a:lnTo>
                <a:lnTo>
                  <a:pt x="1921025" y="1042554"/>
                </a:lnTo>
                <a:lnTo>
                  <a:pt x="2177572" y="1042554"/>
                </a:lnTo>
                <a:lnTo>
                  <a:pt x="2178411" y="1039956"/>
                </a:lnTo>
                <a:lnTo>
                  <a:pt x="2184091" y="1006943"/>
                </a:lnTo>
                <a:lnTo>
                  <a:pt x="2185985" y="970251"/>
                </a:lnTo>
                <a:lnTo>
                  <a:pt x="2185985" y="272328"/>
                </a:lnTo>
                <a:close/>
              </a:path>
              <a:path w="5956300" h="1186814">
                <a:moveTo>
                  <a:pt x="2093338" y="0"/>
                </a:moveTo>
                <a:lnTo>
                  <a:pt x="2055448" y="6927"/>
                </a:lnTo>
                <a:lnTo>
                  <a:pt x="2023196" y="27708"/>
                </a:lnTo>
                <a:lnTo>
                  <a:pt x="1995598" y="74711"/>
                </a:lnTo>
                <a:lnTo>
                  <a:pt x="1993758" y="93084"/>
                </a:lnTo>
                <a:lnTo>
                  <a:pt x="1995598" y="111675"/>
                </a:lnTo>
                <a:lnTo>
                  <a:pt x="2023196" y="159326"/>
                </a:lnTo>
                <a:lnTo>
                  <a:pt x="2055448" y="179784"/>
                </a:lnTo>
                <a:lnTo>
                  <a:pt x="2093338" y="186603"/>
                </a:lnTo>
                <a:lnTo>
                  <a:pt x="2113336" y="184898"/>
                </a:lnTo>
                <a:lnTo>
                  <a:pt x="2163912" y="159326"/>
                </a:lnTo>
                <a:lnTo>
                  <a:pt x="2191510" y="111675"/>
                </a:lnTo>
                <a:lnTo>
                  <a:pt x="2193351" y="93084"/>
                </a:lnTo>
                <a:lnTo>
                  <a:pt x="2191510" y="74711"/>
                </a:lnTo>
                <a:lnTo>
                  <a:pt x="2163912" y="27708"/>
                </a:lnTo>
                <a:lnTo>
                  <a:pt x="2131764" y="6927"/>
                </a:lnTo>
                <a:lnTo>
                  <a:pt x="2093338" y="0"/>
                </a:lnTo>
                <a:close/>
              </a:path>
              <a:path w="5956300" h="1186814">
                <a:moveTo>
                  <a:pt x="2629443" y="263669"/>
                </a:moveTo>
                <a:lnTo>
                  <a:pt x="2582085" y="266375"/>
                </a:lnTo>
                <a:lnTo>
                  <a:pt x="2537868" y="274493"/>
                </a:lnTo>
                <a:lnTo>
                  <a:pt x="2496793" y="288022"/>
                </a:lnTo>
                <a:lnTo>
                  <a:pt x="2458857" y="306964"/>
                </a:lnTo>
                <a:lnTo>
                  <a:pt x="2424736" y="330749"/>
                </a:lnTo>
                <a:lnTo>
                  <a:pt x="2394671" y="358810"/>
                </a:lnTo>
                <a:lnTo>
                  <a:pt x="2368663" y="391147"/>
                </a:lnTo>
                <a:lnTo>
                  <a:pt x="2346716" y="427758"/>
                </a:lnTo>
                <a:lnTo>
                  <a:pt x="2329295" y="468077"/>
                </a:lnTo>
                <a:lnTo>
                  <a:pt x="2316849" y="511535"/>
                </a:lnTo>
                <a:lnTo>
                  <a:pt x="2309379" y="558132"/>
                </a:lnTo>
                <a:lnTo>
                  <a:pt x="2306889" y="607867"/>
                </a:lnTo>
                <a:lnTo>
                  <a:pt x="2309379" y="658713"/>
                </a:lnTo>
                <a:lnTo>
                  <a:pt x="2316849" y="706040"/>
                </a:lnTo>
                <a:lnTo>
                  <a:pt x="2329295" y="749849"/>
                </a:lnTo>
                <a:lnTo>
                  <a:pt x="2346716" y="790141"/>
                </a:lnTo>
                <a:lnTo>
                  <a:pt x="2368744" y="826293"/>
                </a:lnTo>
                <a:lnTo>
                  <a:pt x="2394995" y="858115"/>
                </a:lnTo>
                <a:lnTo>
                  <a:pt x="2425465" y="885608"/>
                </a:lnTo>
                <a:lnTo>
                  <a:pt x="2460152" y="908771"/>
                </a:lnTo>
                <a:lnTo>
                  <a:pt x="2498960" y="926955"/>
                </a:lnTo>
                <a:lnTo>
                  <a:pt x="2541335" y="939944"/>
                </a:lnTo>
                <a:lnTo>
                  <a:pt x="2587281" y="947737"/>
                </a:lnTo>
                <a:lnTo>
                  <a:pt x="2636797" y="950335"/>
                </a:lnTo>
                <a:lnTo>
                  <a:pt x="2676714" y="948765"/>
                </a:lnTo>
                <a:lnTo>
                  <a:pt x="2749234" y="936209"/>
                </a:lnTo>
                <a:lnTo>
                  <a:pt x="2811987" y="911206"/>
                </a:lnTo>
                <a:lnTo>
                  <a:pt x="2863507" y="875704"/>
                </a:lnTo>
                <a:lnTo>
                  <a:pt x="2903309" y="830298"/>
                </a:lnTo>
                <a:lnTo>
                  <a:pt x="2913554" y="812655"/>
                </a:lnTo>
                <a:lnTo>
                  <a:pt x="2639832" y="812655"/>
                </a:lnTo>
                <a:lnTo>
                  <a:pt x="2617453" y="811437"/>
                </a:lnTo>
                <a:lnTo>
                  <a:pt x="2577404" y="801696"/>
                </a:lnTo>
                <a:lnTo>
                  <a:pt x="2543793" y="782402"/>
                </a:lnTo>
                <a:lnTo>
                  <a:pt x="2517599" y="754693"/>
                </a:lnTo>
                <a:lnTo>
                  <a:pt x="2499393" y="718947"/>
                </a:lnTo>
                <a:lnTo>
                  <a:pt x="2490297" y="676301"/>
                </a:lnTo>
                <a:lnTo>
                  <a:pt x="2489159" y="652462"/>
                </a:lnTo>
                <a:lnTo>
                  <a:pt x="2489159" y="652029"/>
                </a:lnTo>
                <a:lnTo>
                  <a:pt x="2380498" y="652029"/>
                </a:lnTo>
                <a:lnTo>
                  <a:pt x="2380498" y="537729"/>
                </a:lnTo>
                <a:lnTo>
                  <a:pt x="2489578" y="537729"/>
                </a:lnTo>
                <a:lnTo>
                  <a:pt x="2490488" y="524551"/>
                </a:lnTo>
                <a:lnTo>
                  <a:pt x="2507777" y="472353"/>
                </a:lnTo>
                <a:lnTo>
                  <a:pt x="2542851" y="431195"/>
                </a:lnTo>
                <a:lnTo>
                  <a:pt x="2592855" y="406219"/>
                </a:lnTo>
                <a:lnTo>
                  <a:pt x="2632466" y="401349"/>
                </a:lnTo>
                <a:lnTo>
                  <a:pt x="2893141" y="401349"/>
                </a:lnTo>
                <a:lnTo>
                  <a:pt x="2889641" y="395070"/>
                </a:lnTo>
                <a:lnTo>
                  <a:pt x="2851541" y="347662"/>
                </a:lnTo>
                <a:lnTo>
                  <a:pt x="2805438" y="310969"/>
                </a:lnTo>
                <a:lnTo>
                  <a:pt x="2751973" y="284883"/>
                </a:lnTo>
                <a:lnTo>
                  <a:pt x="2692975" y="268973"/>
                </a:lnTo>
                <a:lnTo>
                  <a:pt x="2661776" y="264995"/>
                </a:lnTo>
                <a:lnTo>
                  <a:pt x="2629443" y="263669"/>
                </a:lnTo>
                <a:close/>
              </a:path>
              <a:path w="5956300" h="1186814">
                <a:moveTo>
                  <a:pt x="2767556" y="735589"/>
                </a:moveTo>
                <a:lnTo>
                  <a:pt x="2748398" y="768873"/>
                </a:lnTo>
                <a:lnTo>
                  <a:pt x="2708430" y="799125"/>
                </a:lnTo>
                <a:lnTo>
                  <a:pt x="2669275" y="810490"/>
                </a:lnTo>
                <a:lnTo>
                  <a:pt x="2639832" y="812655"/>
                </a:lnTo>
                <a:lnTo>
                  <a:pt x="2913554" y="812655"/>
                </a:lnTo>
                <a:lnTo>
                  <a:pt x="2918330" y="804429"/>
                </a:lnTo>
                <a:lnTo>
                  <a:pt x="2929941" y="776612"/>
                </a:lnTo>
                <a:lnTo>
                  <a:pt x="2938142" y="746846"/>
                </a:lnTo>
                <a:lnTo>
                  <a:pt x="2767556" y="735589"/>
                </a:lnTo>
                <a:close/>
              </a:path>
              <a:path w="5956300" h="1186814">
                <a:moveTo>
                  <a:pt x="2489578" y="537729"/>
                </a:moveTo>
                <a:lnTo>
                  <a:pt x="2380498" y="537729"/>
                </a:lnTo>
                <a:lnTo>
                  <a:pt x="2380498" y="652029"/>
                </a:lnTo>
                <a:lnTo>
                  <a:pt x="2489159" y="652029"/>
                </a:lnTo>
                <a:lnTo>
                  <a:pt x="2489159" y="543791"/>
                </a:lnTo>
                <a:lnTo>
                  <a:pt x="2489578" y="537729"/>
                </a:lnTo>
                <a:close/>
              </a:path>
              <a:path w="5956300" h="1186814">
                <a:moveTo>
                  <a:pt x="2893141" y="401349"/>
                </a:moveTo>
                <a:lnTo>
                  <a:pt x="2632466" y="401349"/>
                </a:lnTo>
                <a:lnTo>
                  <a:pt x="2651978" y="402458"/>
                </a:lnTo>
                <a:lnTo>
                  <a:pt x="2670244" y="405786"/>
                </a:lnTo>
                <a:lnTo>
                  <a:pt x="2717573" y="428597"/>
                </a:lnTo>
                <a:lnTo>
                  <a:pt x="2751097" y="467158"/>
                </a:lnTo>
                <a:lnTo>
                  <a:pt x="2767336" y="518381"/>
                </a:lnTo>
                <a:lnTo>
                  <a:pt x="2768419" y="537729"/>
                </a:lnTo>
                <a:lnTo>
                  <a:pt x="2489578" y="537729"/>
                </a:lnTo>
                <a:lnTo>
                  <a:pt x="2489159" y="543791"/>
                </a:lnTo>
                <a:lnTo>
                  <a:pt x="2489159" y="652029"/>
                </a:lnTo>
                <a:lnTo>
                  <a:pt x="2942028" y="652029"/>
                </a:lnTo>
                <a:lnTo>
                  <a:pt x="2942028" y="601374"/>
                </a:lnTo>
                <a:lnTo>
                  <a:pt x="2940540" y="560297"/>
                </a:lnTo>
                <a:lnTo>
                  <a:pt x="2936075" y="521926"/>
                </a:lnTo>
                <a:lnTo>
                  <a:pt x="2928634" y="486262"/>
                </a:lnTo>
                <a:lnTo>
                  <a:pt x="2918216" y="453303"/>
                </a:lnTo>
                <a:lnTo>
                  <a:pt x="2905119" y="422834"/>
                </a:lnTo>
                <a:lnTo>
                  <a:pt x="2893141" y="401349"/>
                </a:lnTo>
                <a:close/>
              </a:path>
              <a:path w="5956300" h="1186814">
                <a:moveTo>
                  <a:pt x="3362005" y="263669"/>
                </a:moveTo>
                <a:lnTo>
                  <a:pt x="3313294" y="266402"/>
                </a:lnTo>
                <a:lnTo>
                  <a:pt x="3268049" y="274601"/>
                </a:lnTo>
                <a:lnTo>
                  <a:pt x="3226268" y="288266"/>
                </a:lnTo>
                <a:lnTo>
                  <a:pt x="3187951" y="307397"/>
                </a:lnTo>
                <a:lnTo>
                  <a:pt x="3153449" y="331183"/>
                </a:lnTo>
                <a:lnTo>
                  <a:pt x="3123115" y="359243"/>
                </a:lnTo>
                <a:lnTo>
                  <a:pt x="3096947" y="391580"/>
                </a:lnTo>
                <a:lnTo>
                  <a:pt x="3074947" y="428191"/>
                </a:lnTo>
                <a:lnTo>
                  <a:pt x="3057711" y="468294"/>
                </a:lnTo>
                <a:lnTo>
                  <a:pt x="3045400" y="511535"/>
                </a:lnTo>
                <a:lnTo>
                  <a:pt x="3038013" y="557915"/>
                </a:lnTo>
                <a:lnTo>
                  <a:pt x="3035551" y="607434"/>
                </a:lnTo>
                <a:lnTo>
                  <a:pt x="3037987" y="656412"/>
                </a:lnTo>
                <a:lnTo>
                  <a:pt x="3045294" y="702468"/>
                </a:lnTo>
                <a:lnTo>
                  <a:pt x="3057470" y="745601"/>
                </a:lnTo>
                <a:lnTo>
                  <a:pt x="3074515" y="785812"/>
                </a:lnTo>
                <a:lnTo>
                  <a:pt x="3096324" y="822451"/>
                </a:lnTo>
                <a:lnTo>
                  <a:pt x="3122357" y="854868"/>
                </a:lnTo>
                <a:lnTo>
                  <a:pt x="3152612" y="883064"/>
                </a:lnTo>
                <a:lnTo>
                  <a:pt x="3187088" y="907039"/>
                </a:lnTo>
                <a:lnTo>
                  <a:pt x="3225676" y="925981"/>
                </a:lnTo>
                <a:lnTo>
                  <a:pt x="3267834" y="939511"/>
                </a:lnTo>
                <a:lnTo>
                  <a:pt x="3313564" y="947629"/>
                </a:lnTo>
                <a:lnTo>
                  <a:pt x="3362868" y="950335"/>
                </a:lnTo>
                <a:lnTo>
                  <a:pt x="3405757" y="948305"/>
                </a:lnTo>
                <a:lnTo>
                  <a:pt x="3445669" y="942217"/>
                </a:lnTo>
                <a:lnTo>
                  <a:pt x="3482605" y="932069"/>
                </a:lnTo>
                <a:lnTo>
                  <a:pt x="3547277" y="900058"/>
                </a:lnTo>
                <a:lnTo>
                  <a:pt x="3598149" y="855031"/>
                </a:lnTo>
                <a:lnTo>
                  <a:pt x="3631150" y="804429"/>
                </a:lnTo>
                <a:lnTo>
                  <a:pt x="3365027" y="804429"/>
                </a:lnTo>
                <a:lnTo>
                  <a:pt x="3344273" y="802968"/>
                </a:lnTo>
                <a:lnTo>
                  <a:pt x="3306825" y="791278"/>
                </a:lnTo>
                <a:lnTo>
                  <a:pt x="3275007" y="768034"/>
                </a:lnTo>
                <a:lnTo>
                  <a:pt x="3250109" y="734046"/>
                </a:lnTo>
                <a:lnTo>
                  <a:pt x="3232762" y="689588"/>
                </a:lnTo>
                <a:lnTo>
                  <a:pt x="3224099" y="635468"/>
                </a:lnTo>
                <a:lnTo>
                  <a:pt x="3223016" y="604837"/>
                </a:lnTo>
                <a:lnTo>
                  <a:pt x="3224126" y="574611"/>
                </a:lnTo>
                <a:lnTo>
                  <a:pt x="3233003" y="521141"/>
                </a:lnTo>
                <a:lnTo>
                  <a:pt x="3250513" y="477142"/>
                </a:lnTo>
                <a:lnTo>
                  <a:pt x="3275193" y="443588"/>
                </a:lnTo>
                <a:lnTo>
                  <a:pt x="3306825" y="420560"/>
                </a:lnTo>
                <a:lnTo>
                  <a:pt x="3344273" y="408870"/>
                </a:lnTo>
                <a:lnTo>
                  <a:pt x="3365027" y="407409"/>
                </a:lnTo>
                <a:lnTo>
                  <a:pt x="3631132" y="407409"/>
                </a:lnTo>
                <a:lnTo>
                  <a:pt x="3617872" y="384030"/>
                </a:lnTo>
                <a:lnTo>
                  <a:pt x="3572953" y="333266"/>
                </a:lnTo>
                <a:lnTo>
                  <a:pt x="3514405" y="295275"/>
                </a:lnTo>
                <a:lnTo>
                  <a:pt x="3443615" y="271570"/>
                </a:lnTo>
                <a:lnTo>
                  <a:pt x="3404162" y="265645"/>
                </a:lnTo>
                <a:lnTo>
                  <a:pt x="3362005" y="263669"/>
                </a:lnTo>
                <a:close/>
              </a:path>
              <a:path w="5956300" h="1186814">
                <a:moveTo>
                  <a:pt x="3659871" y="693592"/>
                </a:moveTo>
                <a:lnTo>
                  <a:pt x="3485830" y="693592"/>
                </a:lnTo>
                <a:lnTo>
                  <a:pt x="3482499" y="710505"/>
                </a:lnTo>
                <a:lnTo>
                  <a:pt x="3477706" y="726172"/>
                </a:lnTo>
                <a:lnTo>
                  <a:pt x="3454948" y="765382"/>
                </a:lnTo>
                <a:lnTo>
                  <a:pt x="3421746" y="791441"/>
                </a:lnTo>
                <a:lnTo>
                  <a:pt x="3380424" y="803617"/>
                </a:lnTo>
                <a:lnTo>
                  <a:pt x="3365027" y="804429"/>
                </a:lnTo>
                <a:lnTo>
                  <a:pt x="3631150" y="804429"/>
                </a:lnTo>
                <a:lnTo>
                  <a:pt x="3634867" y="797664"/>
                </a:lnTo>
                <a:lnTo>
                  <a:pt x="3647317" y="765247"/>
                </a:lnTo>
                <a:lnTo>
                  <a:pt x="3655651" y="730556"/>
                </a:lnTo>
                <a:lnTo>
                  <a:pt x="3659871" y="693592"/>
                </a:lnTo>
                <a:close/>
              </a:path>
              <a:path w="5956300" h="1186814">
                <a:moveTo>
                  <a:pt x="3631132" y="407409"/>
                </a:moveTo>
                <a:lnTo>
                  <a:pt x="3365027" y="407409"/>
                </a:lnTo>
                <a:lnTo>
                  <a:pt x="3389137" y="409331"/>
                </a:lnTo>
                <a:lnTo>
                  <a:pt x="3410812" y="415095"/>
                </a:lnTo>
                <a:lnTo>
                  <a:pt x="3446853" y="438150"/>
                </a:lnTo>
                <a:lnTo>
                  <a:pt x="3472404" y="473327"/>
                </a:lnTo>
                <a:lnTo>
                  <a:pt x="3485830" y="518246"/>
                </a:lnTo>
                <a:lnTo>
                  <a:pt x="3659871" y="518246"/>
                </a:lnTo>
                <a:lnTo>
                  <a:pt x="3655787" y="480958"/>
                </a:lnTo>
                <a:lnTo>
                  <a:pt x="3647425" y="446159"/>
                </a:lnTo>
                <a:lnTo>
                  <a:pt x="3634785" y="413850"/>
                </a:lnTo>
                <a:lnTo>
                  <a:pt x="3631132" y="407409"/>
                </a:lnTo>
                <a:close/>
              </a:path>
              <a:path w="5956300" h="1186814">
                <a:moveTo>
                  <a:pt x="4006555" y="113000"/>
                </a:moveTo>
                <a:lnTo>
                  <a:pt x="3822126" y="113000"/>
                </a:lnTo>
                <a:lnTo>
                  <a:pt x="3822126" y="757237"/>
                </a:lnTo>
                <a:lnTo>
                  <a:pt x="3828725" y="816985"/>
                </a:lnTo>
                <a:lnTo>
                  <a:pt x="3849393" y="865476"/>
                </a:lnTo>
                <a:lnTo>
                  <a:pt x="3882627" y="902710"/>
                </a:lnTo>
                <a:lnTo>
                  <a:pt x="3926901" y="928687"/>
                </a:lnTo>
                <a:lnTo>
                  <a:pt x="3981231" y="943299"/>
                </a:lnTo>
                <a:lnTo>
                  <a:pt x="4043792" y="946438"/>
                </a:lnTo>
                <a:lnTo>
                  <a:pt x="4061087" y="945491"/>
                </a:lnTo>
                <a:lnTo>
                  <a:pt x="4104840" y="939078"/>
                </a:lnTo>
                <a:lnTo>
                  <a:pt x="4143804" y="929120"/>
                </a:lnTo>
                <a:lnTo>
                  <a:pt x="4116078" y="797934"/>
                </a:lnTo>
                <a:lnTo>
                  <a:pt x="4068912" y="797934"/>
                </a:lnTo>
                <a:lnTo>
                  <a:pt x="4059870" y="797582"/>
                </a:lnTo>
                <a:lnTo>
                  <a:pt x="4023660" y="784621"/>
                </a:lnTo>
                <a:lnTo>
                  <a:pt x="4007043" y="745060"/>
                </a:lnTo>
                <a:lnTo>
                  <a:pt x="4006555" y="732991"/>
                </a:lnTo>
                <a:lnTo>
                  <a:pt x="4006555" y="113000"/>
                </a:lnTo>
                <a:close/>
              </a:path>
              <a:path w="5956300" h="1186814">
                <a:moveTo>
                  <a:pt x="4114797" y="791874"/>
                </a:moveTo>
                <a:lnTo>
                  <a:pt x="4110187" y="792739"/>
                </a:lnTo>
                <a:lnTo>
                  <a:pt x="4094884" y="795770"/>
                </a:lnTo>
                <a:lnTo>
                  <a:pt x="4088388" y="796717"/>
                </a:lnTo>
                <a:lnTo>
                  <a:pt x="4081893" y="797393"/>
                </a:lnTo>
                <a:lnTo>
                  <a:pt x="4075401" y="797799"/>
                </a:lnTo>
                <a:lnTo>
                  <a:pt x="4068912" y="797934"/>
                </a:lnTo>
                <a:lnTo>
                  <a:pt x="4116078" y="797934"/>
                </a:lnTo>
                <a:lnTo>
                  <a:pt x="4114797" y="791874"/>
                </a:lnTo>
                <a:close/>
              </a:path>
              <a:path w="5956300" h="1186814">
                <a:moveTo>
                  <a:pt x="3822126" y="272328"/>
                </a:moveTo>
                <a:lnTo>
                  <a:pt x="3731206" y="272328"/>
                </a:lnTo>
                <a:lnTo>
                  <a:pt x="3731206" y="410874"/>
                </a:lnTo>
                <a:lnTo>
                  <a:pt x="3822126" y="410874"/>
                </a:lnTo>
                <a:lnTo>
                  <a:pt x="3822126" y="272328"/>
                </a:lnTo>
                <a:close/>
              </a:path>
              <a:path w="5956300" h="1186814">
                <a:moveTo>
                  <a:pt x="4131688" y="272328"/>
                </a:moveTo>
                <a:lnTo>
                  <a:pt x="4006555" y="272328"/>
                </a:lnTo>
                <a:lnTo>
                  <a:pt x="4006555" y="410874"/>
                </a:lnTo>
                <a:lnTo>
                  <a:pt x="4131688" y="410874"/>
                </a:lnTo>
                <a:lnTo>
                  <a:pt x="4131688" y="272328"/>
                </a:lnTo>
                <a:close/>
              </a:path>
              <a:path w="5956300" h="1186814">
                <a:moveTo>
                  <a:pt x="4842266" y="50655"/>
                </a:moveTo>
                <a:lnTo>
                  <a:pt x="4703722" y="50655"/>
                </a:lnTo>
                <a:lnTo>
                  <a:pt x="4558256" y="937346"/>
                </a:lnTo>
                <a:lnTo>
                  <a:pt x="4696800" y="937346"/>
                </a:lnTo>
                <a:lnTo>
                  <a:pt x="4842266" y="50655"/>
                </a:lnTo>
                <a:close/>
              </a:path>
              <a:path w="5956300" h="1186814">
                <a:moveTo>
                  <a:pt x="5154000" y="50655"/>
                </a:moveTo>
                <a:lnTo>
                  <a:pt x="5015456" y="50655"/>
                </a:lnTo>
                <a:lnTo>
                  <a:pt x="4869977" y="937346"/>
                </a:lnTo>
                <a:lnTo>
                  <a:pt x="5008522" y="937346"/>
                </a:lnTo>
                <a:lnTo>
                  <a:pt x="5154000" y="50655"/>
                </a:lnTo>
                <a:close/>
              </a:path>
              <a:path w="5956300" h="1186814">
                <a:moveTo>
                  <a:pt x="4617067" y="578859"/>
                </a:moveTo>
                <a:lnTo>
                  <a:pt x="4495912" y="578859"/>
                </a:lnTo>
                <a:lnTo>
                  <a:pt x="4472963" y="717405"/>
                </a:lnTo>
                <a:lnTo>
                  <a:pt x="4594338" y="717405"/>
                </a:lnTo>
                <a:lnTo>
                  <a:pt x="4617067" y="578859"/>
                </a:lnTo>
                <a:close/>
              </a:path>
              <a:path w="5956300" h="1186814">
                <a:moveTo>
                  <a:pt x="4928794" y="578859"/>
                </a:moveTo>
                <a:lnTo>
                  <a:pt x="4755612" y="578859"/>
                </a:lnTo>
                <a:lnTo>
                  <a:pt x="4732882" y="717405"/>
                </a:lnTo>
                <a:lnTo>
                  <a:pt x="4906063" y="717405"/>
                </a:lnTo>
                <a:lnTo>
                  <a:pt x="4928794" y="578859"/>
                </a:lnTo>
                <a:close/>
              </a:path>
              <a:path w="5956300" h="1186814">
                <a:moveTo>
                  <a:pt x="5188633" y="578859"/>
                </a:moveTo>
                <a:lnTo>
                  <a:pt x="5067338" y="578859"/>
                </a:lnTo>
                <a:lnTo>
                  <a:pt x="5044607" y="717405"/>
                </a:lnTo>
                <a:lnTo>
                  <a:pt x="5165684" y="717405"/>
                </a:lnTo>
                <a:lnTo>
                  <a:pt x="5188633" y="578859"/>
                </a:lnTo>
                <a:close/>
              </a:path>
              <a:path w="5956300" h="1186814">
                <a:moveTo>
                  <a:pt x="4667639" y="270596"/>
                </a:moveTo>
                <a:lnTo>
                  <a:pt x="4546991" y="270596"/>
                </a:lnTo>
                <a:lnTo>
                  <a:pt x="4523623" y="409141"/>
                </a:lnTo>
                <a:lnTo>
                  <a:pt x="4644910" y="409141"/>
                </a:lnTo>
                <a:lnTo>
                  <a:pt x="4667639" y="270596"/>
                </a:lnTo>
                <a:close/>
              </a:path>
              <a:path w="5956300" h="1186814">
                <a:moveTo>
                  <a:pt x="4979370" y="270596"/>
                </a:moveTo>
                <a:lnTo>
                  <a:pt x="4806184" y="270596"/>
                </a:lnTo>
                <a:lnTo>
                  <a:pt x="4783455" y="409141"/>
                </a:lnTo>
                <a:lnTo>
                  <a:pt x="4956639" y="409141"/>
                </a:lnTo>
                <a:lnTo>
                  <a:pt x="4979370" y="270596"/>
                </a:lnTo>
                <a:close/>
              </a:path>
              <a:path w="5956300" h="1186814">
                <a:moveTo>
                  <a:pt x="5239725" y="270596"/>
                </a:moveTo>
                <a:lnTo>
                  <a:pt x="5117915" y="270596"/>
                </a:lnTo>
                <a:lnTo>
                  <a:pt x="5095184" y="409141"/>
                </a:lnTo>
                <a:lnTo>
                  <a:pt x="5216344" y="409141"/>
                </a:lnTo>
                <a:lnTo>
                  <a:pt x="5239725" y="270596"/>
                </a:lnTo>
                <a:close/>
              </a:path>
              <a:path w="5956300" h="1186814">
                <a:moveTo>
                  <a:pt x="5917446" y="187036"/>
                </a:moveTo>
                <a:lnTo>
                  <a:pt x="5627545" y="187036"/>
                </a:lnTo>
                <a:lnTo>
                  <a:pt x="5646511" y="188010"/>
                </a:lnTo>
                <a:lnTo>
                  <a:pt x="5664451" y="190933"/>
                </a:lnTo>
                <a:lnTo>
                  <a:pt x="5711804" y="211037"/>
                </a:lnTo>
                <a:lnTo>
                  <a:pt x="5745744" y="246350"/>
                </a:lnTo>
                <a:lnTo>
                  <a:pt x="5762376" y="294652"/>
                </a:lnTo>
                <a:lnTo>
                  <a:pt x="5763486" y="313458"/>
                </a:lnTo>
                <a:lnTo>
                  <a:pt x="5762593" y="330695"/>
                </a:lnTo>
                <a:lnTo>
                  <a:pt x="5749198" y="378834"/>
                </a:lnTo>
                <a:lnTo>
                  <a:pt x="5720223" y="424376"/>
                </a:lnTo>
                <a:lnTo>
                  <a:pt x="5692760" y="455955"/>
                </a:lnTo>
                <a:lnTo>
                  <a:pt x="5658985" y="491024"/>
                </a:lnTo>
                <a:lnTo>
                  <a:pt x="5324040" y="802264"/>
                </a:lnTo>
                <a:lnTo>
                  <a:pt x="5324040" y="937346"/>
                </a:lnTo>
                <a:lnTo>
                  <a:pt x="5956158" y="937346"/>
                </a:lnTo>
                <a:lnTo>
                  <a:pt x="5956158" y="784080"/>
                </a:lnTo>
                <a:lnTo>
                  <a:pt x="5583819" y="784080"/>
                </a:lnTo>
                <a:lnTo>
                  <a:pt x="5583819" y="778019"/>
                </a:lnTo>
                <a:lnTo>
                  <a:pt x="5713270" y="651163"/>
                </a:lnTo>
                <a:lnTo>
                  <a:pt x="5756373" y="611088"/>
                </a:lnTo>
                <a:lnTo>
                  <a:pt x="5794337" y="573989"/>
                </a:lnTo>
                <a:lnTo>
                  <a:pt x="5827163" y="539866"/>
                </a:lnTo>
                <a:lnTo>
                  <a:pt x="5854850" y="508721"/>
                </a:lnTo>
                <a:lnTo>
                  <a:pt x="5897380" y="451679"/>
                </a:lnTo>
                <a:lnTo>
                  <a:pt x="5924547" y="400050"/>
                </a:lnTo>
                <a:lnTo>
                  <a:pt x="5939486" y="350801"/>
                </a:lnTo>
                <a:lnTo>
                  <a:pt x="5944461" y="300903"/>
                </a:lnTo>
                <a:lnTo>
                  <a:pt x="5941999" y="263669"/>
                </a:lnTo>
                <a:lnTo>
                  <a:pt x="5934612" y="228599"/>
                </a:lnTo>
                <a:lnTo>
                  <a:pt x="5922301" y="195695"/>
                </a:lnTo>
                <a:lnTo>
                  <a:pt x="5917446" y="187036"/>
                </a:lnTo>
                <a:close/>
              </a:path>
              <a:path w="5956300" h="1186814">
                <a:moveTo>
                  <a:pt x="5628840" y="38533"/>
                </a:moveTo>
                <a:lnTo>
                  <a:pt x="5583866" y="40724"/>
                </a:lnTo>
                <a:lnTo>
                  <a:pt x="5541599" y="47300"/>
                </a:lnTo>
                <a:lnTo>
                  <a:pt x="5502041" y="58258"/>
                </a:lnTo>
                <a:lnTo>
                  <a:pt x="5465188" y="73601"/>
                </a:lnTo>
                <a:lnTo>
                  <a:pt x="5431657" y="92949"/>
                </a:lnTo>
                <a:lnTo>
                  <a:pt x="5376459" y="142523"/>
                </a:lnTo>
                <a:lnTo>
                  <a:pt x="5337544" y="206221"/>
                </a:lnTo>
                <a:lnTo>
                  <a:pt x="5325229" y="242562"/>
                </a:lnTo>
                <a:lnTo>
                  <a:pt x="5317841" y="281772"/>
                </a:lnTo>
                <a:lnTo>
                  <a:pt x="5315379" y="323850"/>
                </a:lnTo>
                <a:lnTo>
                  <a:pt x="5493331" y="323850"/>
                </a:lnTo>
                <a:lnTo>
                  <a:pt x="5494358" y="303365"/>
                </a:lnTo>
                <a:lnTo>
                  <a:pt x="5497440" y="284342"/>
                </a:lnTo>
                <a:lnTo>
                  <a:pt x="5518872" y="236203"/>
                </a:lnTo>
                <a:lnTo>
                  <a:pt x="5556539" y="203488"/>
                </a:lnTo>
                <a:lnTo>
                  <a:pt x="5607842" y="188064"/>
                </a:lnTo>
                <a:lnTo>
                  <a:pt x="5627545" y="187036"/>
                </a:lnTo>
                <a:lnTo>
                  <a:pt x="5917446" y="187036"/>
                </a:lnTo>
                <a:lnTo>
                  <a:pt x="5905065" y="164955"/>
                </a:lnTo>
                <a:lnTo>
                  <a:pt x="5857766" y="112135"/>
                </a:lnTo>
                <a:lnTo>
                  <a:pt x="5794664" y="72303"/>
                </a:lnTo>
                <a:lnTo>
                  <a:pt x="5757833" y="57528"/>
                </a:lnTo>
                <a:lnTo>
                  <a:pt x="5717920" y="46975"/>
                </a:lnTo>
                <a:lnTo>
                  <a:pt x="5674923" y="40643"/>
                </a:lnTo>
                <a:lnTo>
                  <a:pt x="5628840" y="38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19806" y="6115622"/>
            <a:ext cx="8464443" cy="4906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62884" y="9696591"/>
            <a:ext cx="4737384" cy="10242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6669" y="1166092"/>
            <a:ext cx="2227829" cy="42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2443" y="1686862"/>
            <a:ext cx="2887345" cy="564515"/>
          </a:xfrm>
          <a:custGeom>
            <a:avLst/>
            <a:gdLst/>
            <a:ahLst/>
            <a:cxnLst/>
            <a:rect l="l" t="t" r="r" b="b"/>
            <a:pathLst>
              <a:path w="2887345" h="564514">
                <a:moveTo>
                  <a:pt x="350520" y="9753"/>
                </a:moveTo>
                <a:lnTo>
                  <a:pt x="274929" y="9753"/>
                </a:lnTo>
                <a:lnTo>
                  <a:pt x="274929" y="539495"/>
                </a:lnTo>
                <a:lnTo>
                  <a:pt x="350520" y="539495"/>
                </a:lnTo>
                <a:lnTo>
                  <a:pt x="350520" y="270662"/>
                </a:lnTo>
                <a:lnTo>
                  <a:pt x="313334" y="270662"/>
                </a:lnTo>
                <a:lnTo>
                  <a:pt x="313334" y="205435"/>
                </a:lnTo>
                <a:lnTo>
                  <a:pt x="350520" y="205435"/>
                </a:lnTo>
                <a:lnTo>
                  <a:pt x="350520" y="9753"/>
                </a:lnTo>
                <a:close/>
              </a:path>
              <a:path w="2887345" h="564514">
                <a:moveTo>
                  <a:pt x="209702" y="62179"/>
                </a:moveTo>
                <a:lnTo>
                  <a:pt x="0" y="62179"/>
                </a:lnTo>
                <a:lnTo>
                  <a:pt x="0" y="440740"/>
                </a:lnTo>
                <a:lnTo>
                  <a:pt x="38404" y="440740"/>
                </a:lnTo>
                <a:lnTo>
                  <a:pt x="94745" y="440378"/>
                </a:lnTo>
                <a:lnTo>
                  <a:pt x="144399" y="438759"/>
                </a:lnTo>
                <a:lnTo>
                  <a:pt x="190738" y="435082"/>
                </a:lnTo>
                <a:lnTo>
                  <a:pt x="237134" y="428548"/>
                </a:lnTo>
                <a:lnTo>
                  <a:pt x="234097" y="399287"/>
                </a:lnTo>
                <a:lnTo>
                  <a:pt x="76809" y="399287"/>
                </a:lnTo>
                <a:lnTo>
                  <a:pt x="76809" y="375513"/>
                </a:lnTo>
                <a:lnTo>
                  <a:pt x="38404" y="375513"/>
                </a:lnTo>
                <a:lnTo>
                  <a:pt x="76809" y="375266"/>
                </a:lnTo>
                <a:lnTo>
                  <a:pt x="76809" y="276148"/>
                </a:lnTo>
                <a:lnTo>
                  <a:pt x="54864" y="276148"/>
                </a:lnTo>
                <a:lnTo>
                  <a:pt x="54864" y="213969"/>
                </a:lnTo>
                <a:lnTo>
                  <a:pt x="76809" y="213969"/>
                </a:lnTo>
                <a:lnTo>
                  <a:pt x="76809" y="126187"/>
                </a:lnTo>
                <a:lnTo>
                  <a:pt x="209702" y="126187"/>
                </a:lnTo>
                <a:lnTo>
                  <a:pt x="209702" y="62179"/>
                </a:lnTo>
                <a:close/>
              </a:path>
              <a:path w="2887345" h="564514">
                <a:moveTo>
                  <a:pt x="230428" y="363930"/>
                </a:moveTo>
                <a:lnTo>
                  <a:pt x="185594" y="370112"/>
                </a:lnTo>
                <a:lnTo>
                  <a:pt x="141046" y="373608"/>
                </a:lnTo>
                <a:lnTo>
                  <a:pt x="93183" y="375160"/>
                </a:lnTo>
                <a:lnTo>
                  <a:pt x="76809" y="375266"/>
                </a:lnTo>
                <a:lnTo>
                  <a:pt x="76809" y="399287"/>
                </a:lnTo>
                <a:lnTo>
                  <a:pt x="234097" y="399287"/>
                </a:lnTo>
                <a:lnTo>
                  <a:pt x="230428" y="363930"/>
                </a:lnTo>
                <a:close/>
              </a:path>
              <a:path w="2887345" h="564514">
                <a:moveTo>
                  <a:pt x="76809" y="375266"/>
                </a:moveTo>
                <a:lnTo>
                  <a:pt x="38404" y="375513"/>
                </a:lnTo>
                <a:lnTo>
                  <a:pt x="76809" y="375513"/>
                </a:lnTo>
                <a:lnTo>
                  <a:pt x="76809" y="375266"/>
                </a:lnTo>
                <a:close/>
              </a:path>
              <a:path w="2887345" h="564514">
                <a:moveTo>
                  <a:pt x="76809" y="213969"/>
                </a:moveTo>
                <a:lnTo>
                  <a:pt x="54864" y="213969"/>
                </a:lnTo>
                <a:lnTo>
                  <a:pt x="54864" y="276148"/>
                </a:lnTo>
                <a:lnTo>
                  <a:pt x="76809" y="276148"/>
                </a:lnTo>
                <a:lnTo>
                  <a:pt x="76809" y="213969"/>
                </a:lnTo>
                <a:close/>
              </a:path>
              <a:path w="2887345" h="564514">
                <a:moveTo>
                  <a:pt x="188366" y="213969"/>
                </a:moveTo>
                <a:lnTo>
                  <a:pt x="76809" y="213969"/>
                </a:lnTo>
                <a:lnTo>
                  <a:pt x="76809" y="276148"/>
                </a:lnTo>
                <a:lnTo>
                  <a:pt x="188366" y="276148"/>
                </a:lnTo>
                <a:lnTo>
                  <a:pt x="188366" y="213969"/>
                </a:lnTo>
                <a:close/>
              </a:path>
              <a:path w="2887345" h="564514">
                <a:moveTo>
                  <a:pt x="274929" y="205435"/>
                </a:moveTo>
                <a:lnTo>
                  <a:pt x="213360" y="205435"/>
                </a:lnTo>
                <a:lnTo>
                  <a:pt x="213360" y="270662"/>
                </a:lnTo>
                <a:lnTo>
                  <a:pt x="274929" y="270662"/>
                </a:lnTo>
                <a:lnTo>
                  <a:pt x="274929" y="205435"/>
                </a:lnTo>
                <a:close/>
              </a:path>
              <a:path w="2887345" h="564514">
                <a:moveTo>
                  <a:pt x="350520" y="205435"/>
                </a:moveTo>
                <a:lnTo>
                  <a:pt x="313334" y="205435"/>
                </a:lnTo>
                <a:lnTo>
                  <a:pt x="313334" y="270662"/>
                </a:lnTo>
                <a:lnTo>
                  <a:pt x="350520" y="270662"/>
                </a:lnTo>
                <a:lnTo>
                  <a:pt x="350520" y="205435"/>
                </a:lnTo>
                <a:close/>
              </a:path>
              <a:path w="2887345" h="564514">
                <a:moveTo>
                  <a:pt x="468782" y="0"/>
                </a:moveTo>
                <a:lnTo>
                  <a:pt x="391363" y="0"/>
                </a:lnTo>
                <a:lnTo>
                  <a:pt x="391363" y="564489"/>
                </a:lnTo>
                <a:lnTo>
                  <a:pt x="468782" y="564489"/>
                </a:lnTo>
                <a:lnTo>
                  <a:pt x="468782" y="0"/>
                </a:lnTo>
                <a:close/>
              </a:path>
              <a:path w="2887345" h="564514">
                <a:moveTo>
                  <a:pt x="770487" y="32308"/>
                </a:moveTo>
                <a:lnTo>
                  <a:pt x="754026" y="32308"/>
                </a:lnTo>
                <a:lnTo>
                  <a:pt x="754026" y="73151"/>
                </a:lnTo>
                <a:lnTo>
                  <a:pt x="748244" y="114048"/>
                </a:lnTo>
                <a:lnTo>
                  <a:pt x="731133" y="154251"/>
                </a:lnTo>
                <a:lnTo>
                  <a:pt x="703049" y="191642"/>
                </a:lnTo>
                <a:lnTo>
                  <a:pt x="664348" y="224107"/>
                </a:lnTo>
                <a:lnTo>
                  <a:pt x="615386" y="249526"/>
                </a:lnTo>
                <a:lnTo>
                  <a:pt x="556517" y="265785"/>
                </a:lnTo>
                <a:lnTo>
                  <a:pt x="591265" y="332841"/>
                </a:lnTo>
                <a:lnTo>
                  <a:pt x="643302" y="318482"/>
                </a:lnTo>
                <a:lnTo>
                  <a:pt x="689467" y="297408"/>
                </a:lnTo>
                <a:lnTo>
                  <a:pt x="729431" y="270390"/>
                </a:lnTo>
                <a:lnTo>
                  <a:pt x="762866" y="238201"/>
                </a:lnTo>
                <a:lnTo>
                  <a:pt x="789443" y="201610"/>
                </a:lnTo>
                <a:lnTo>
                  <a:pt x="797347" y="185215"/>
                </a:lnTo>
                <a:lnTo>
                  <a:pt x="786298" y="162163"/>
                </a:lnTo>
                <a:lnTo>
                  <a:pt x="774492" y="118839"/>
                </a:lnTo>
                <a:lnTo>
                  <a:pt x="770487" y="73151"/>
                </a:lnTo>
                <a:lnTo>
                  <a:pt x="770487" y="32308"/>
                </a:lnTo>
                <a:close/>
              </a:path>
              <a:path w="2887345" h="564514">
                <a:moveTo>
                  <a:pt x="840591" y="32308"/>
                </a:moveTo>
                <a:lnTo>
                  <a:pt x="824740" y="32308"/>
                </a:lnTo>
                <a:lnTo>
                  <a:pt x="824740" y="73151"/>
                </a:lnTo>
                <a:lnTo>
                  <a:pt x="820709" y="118314"/>
                </a:lnTo>
                <a:lnTo>
                  <a:pt x="808833" y="161391"/>
                </a:lnTo>
                <a:lnTo>
                  <a:pt x="797347" y="185215"/>
                </a:lnTo>
                <a:lnTo>
                  <a:pt x="805591" y="202414"/>
                </a:lnTo>
                <a:lnTo>
                  <a:pt x="832056" y="238886"/>
                </a:lnTo>
                <a:lnTo>
                  <a:pt x="865379" y="270873"/>
                </a:lnTo>
                <a:lnTo>
                  <a:pt x="905246" y="297665"/>
                </a:lnTo>
                <a:lnTo>
                  <a:pt x="951342" y="318557"/>
                </a:lnTo>
                <a:lnTo>
                  <a:pt x="1003354" y="332841"/>
                </a:lnTo>
                <a:lnTo>
                  <a:pt x="1038101" y="265785"/>
                </a:lnTo>
                <a:lnTo>
                  <a:pt x="979021" y="249653"/>
                </a:lnTo>
                <a:lnTo>
                  <a:pt x="929999" y="224513"/>
                </a:lnTo>
                <a:lnTo>
                  <a:pt x="891340" y="192328"/>
                </a:lnTo>
                <a:lnTo>
                  <a:pt x="863349" y="155064"/>
                </a:lnTo>
                <a:lnTo>
                  <a:pt x="846331" y="114683"/>
                </a:lnTo>
                <a:lnTo>
                  <a:pt x="840591" y="73151"/>
                </a:lnTo>
                <a:lnTo>
                  <a:pt x="840591" y="32308"/>
                </a:lnTo>
                <a:close/>
              </a:path>
              <a:path w="2887345" h="564514">
                <a:moveTo>
                  <a:pt x="824740" y="32308"/>
                </a:moveTo>
                <a:lnTo>
                  <a:pt x="770487" y="32308"/>
                </a:lnTo>
                <a:lnTo>
                  <a:pt x="770487" y="73151"/>
                </a:lnTo>
                <a:lnTo>
                  <a:pt x="774492" y="118839"/>
                </a:lnTo>
                <a:lnTo>
                  <a:pt x="786298" y="162163"/>
                </a:lnTo>
                <a:lnTo>
                  <a:pt x="797347" y="185215"/>
                </a:lnTo>
                <a:lnTo>
                  <a:pt x="808833" y="161391"/>
                </a:lnTo>
                <a:lnTo>
                  <a:pt x="820709" y="118314"/>
                </a:lnTo>
                <a:lnTo>
                  <a:pt x="824740" y="73151"/>
                </a:lnTo>
                <a:lnTo>
                  <a:pt x="824740" y="32308"/>
                </a:lnTo>
                <a:close/>
              </a:path>
              <a:path w="2887345" h="564514">
                <a:moveTo>
                  <a:pt x="1055780" y="429767"/>
                </a:moveTo>
                <a:lnTo>
                  <a:pt x="544934" y="429767"/>
                </a:lnTo>
                <a:lnTo>
                  <a:pt x="544934" y="495604"/>
                </a:lnTo>
                <a:lnTo>
                  <a:pt x="1055780" y="495604"/>
                </a:lnTo>
                <a:lnTo>
                  <a:pt x="1055780" y="429767"/>
                </a:lnTo>
                <a:close/>
              </a:path>
              <a:path w="2887345" h="564514">
                <a:moveTo>
                  <a:pt x="1557439" y="40843"/>
                </a:moveTo>
                <a:lnTo>
                  <a:pt x="1165459" y="40843"/>
                </a:lnTo>
                <a:lnTo>
                  <a:pt x="1165459" y="354177"/>
                </a:lnTo>
                <a:lnTo>
                  <a:pt x="1562303" y="354177"/>
                </a:lnTo>
                <a:lnTo>
                  <a:pt x="1562303" y="308457"/>
                </a:lnTo>
                <a:lnTo>
                  <a:pt x="1247762" y="308457"/>
                </a:lnTo>
                <a:lnTo>
                  <a:pt x="1247762" y="227990"/>
                </a:lnTo>
                <a:lnTo>
                  <a:pt x="1222762" y="227990"/>
                </a:lnTo>
                <a:lnTo>
                  <a:pt x="1222762" y="165201"/>
                </a:lnTo>
                <a:lnTo>
                  <a:pt x="1247762" y="165201"/>
                </a:lnTo>
                <a:lnTo>
                  <a:pt x="1247762" y="106070"/>
                </a:lnTo>
                <a:lnTo>
                  <a:pt x="1557439" y="106070"/>
                </a:lnTo>
                <a:lnTo>
                  <a:pt x="1557439" y="40843"/>
                </a:lnTo>
                <a:close/>
              </a:path>
              <a:path w="2887345" h="564514">
                <a:moveTo>
                  <a:pt x="1562303" y="290779"/>
                </a:moveTo>
                <a:lnTo>
                  <a:pt x="1247762" y="290779"/>
                </a:lnTo>
                <a:lnTo>
                  <a:pt x="1247762" y="308457"/>
                </a:lnTo>
                <a:lnTo>
                  <a:pt x="1562303" y="308457"/>
                </a:lnTo>
                <a:lnTo>
                  <a:pt x="1562303" y="290779"/>
                </a:lnTo>
                <a:close/>
              </a:path>
              <a:path w="2887345" h="564514">
                <a:moveTo>
                  <a:pt x="1247762" y="165201"/>
                </a:moveTo>
                <a:lnTo>
                  <a:pt x="1222762" y="165201"/>
                </a:lnTo>
                <a:lnTo>
                  <a:pt x="1222762" y="227990"/>
                </a:lnTo>
                <a:lnTo>
                  <a:pt x="1247762" y="227990"/>
                </a:lnTo>
                <a:lnTo>
                  <a:pt x="1247762" y="165201"/>
                </a:lnTo>
                <a:close/>
              </a:path>
              <a:path w="2887345" h="564514">
                <a:moveTo>
                  <a:pt x="1544637" y="165201"/>
                </a:moveTo>
                <a:lnTo>
                  <a:pt x="1247762" y="165201"/>
                </a:lnTo>
                <a:lnTo>
                  <a:pt x="1247762" y="227990"/>
                </a:lnTo>
                <a:lnTo>
                  <a:pt x="1544637" y="227990"/>
                </a:lnTo>
                <a:lnTo>
                  <a:pt x="1544637" y="165201"/>
                </a:lnTo>
                <a:close/>
              </a:path>
              <a:path w="2887345" h="564514">
                <a:moveTo>
                  <a:pt x="1616570" y="434034"/>
                </a:moveTo>
                <a:lnTo>
                  <a:pt x="1105719" y="434034"/>
                </a:lnTo>
                <a:lnTo>
                  <a:pt x="1105719" y="499871"/>
                </a:lnTo>
                <a:lnTo>
                  <a:pt x="1616570" y="499871"/>
                </a:lnTo>
                <a:lnTo>
                  <a:pt x="1616570" y="434034"/>
                </a:lnTo>
                <a:close/>
              </a:path>
              <a:path w="2887345" h="564514">
                <a:moveTo>
                  <a:pt x="2044115" y="21335"/>
                </a:moveTo>
                <a:lnTo>
                  <a:pt x="2009978" y="21335"/>
                </a:lnTo>
                <a:lnTo>
                  <a:pt x="2009978" y="65227"/>
                </a:lnTo>
                <a:lnTo>
                  <a:pt x="2005259" y="101808"/>
                </a:lnTo>
                <a:lnTo>
                  <a:pt x="1964867" y="165963"/>
                </a:lnTo>
                <a:lnTo>
                  <a:pt x="1927433" y="192385"/>
                </a:lnTo>
                <a:lnTo>
                  <a:pt x="1877333" y="214268"/>
                </a:lnTo>
                <a:lnTo>
                  <a:pt x="1813687" y="231038"/>
                </a:lnTo>
                <a:lnTo>
                  <a:pt x="1840509" y="296265"/>
                </a:lnTo>
                <a:lnTo>
                  <a:pt x="1894467" y="281980"/>
                </a:lnTo>
                <a:lnTo>
                  <a:pt x="1942134" y="263852"/>
                </a:lnTo>
                <a:lnTo>
                  <a:pt x="1983494" y="241785"/>
                </a:lnTo>
                <a:lnTo>
                  <a:pt x="2018532" y="215684"/>
                </a:lnTo>
                <a:lnTo>
                  <a:pt x="2047234" y="185454"/>
                </a:lnTo>
                <a:lnTo>
                  <a:pt x="2069583" y="151000"/>
                </a:lnTo>
                <a:lnTo>
                  <a:pt x="2077549" y="131673"/>
                </a:lnTo>
                <a:lnTo>
                  <a:pt x="2076424" y="131673"/>
                </a:lnTo>
                <a:lnTo>
                  <a:pt x="2076424" y="85953"/>
                </a:lnTo>
                <a:lnTo>
                  <a:pt x="2044115" y="85953"/>
                </a:lnTo>
                <a:lnTo>
                  <a:pt x="2044115" y="21335"/>
                </a:lnTo>
                <a:close/>
              </a:path>
              <a:path w="2887345" h="564514">
                <a:moveTo>
                  <a:pt x="2279421" y="0"/>
                </a:moveTo>
                <a:lnTo>
                  <a:pt x="2198344" y="0"/>
                </a:lnTo>
                <a:lnTo>
                  <a:pt x="2198344" y="283463"/>
                </a:lnTo>
                <a:lnTo>
                  <a:pt x="2279421" y="283463"/>
                </a:lnTo>
                <a:lnTo>
                  <a:pt x="2279421" y="240791"/>
                </a:lnTo>
                <a:lnTo>
                  <a:pt x="2205659" y="240791"/>
                </a:lnTo>
                <a:lnTo>
                  <a:pt x="2205659" y="179831"/>
                </a:lnTo>
                <a:lnTo>
                  <a:pt x="2279421" y="179831"/>
                </a:lnTo>
                <a:lnTo>
                  <a:pt x="2279421" y="131673"/>
                </a:lnTo>
                <a:lnTo>
                  <a:pt x="2208707" y="131673"/>
                </a:lnTo>
                <a:lnTo>
                  <a:pt x="2208707" y="70103"/>
                </a:lnTo>
                <a:lnTo>
                  <a:pt x="2279421" y="70103"/>
                </a:lnTo>
                <a:lnTo>
                  <a:pt x="2279421" y="0"/>
                </a:lnTo>
                <a:close/>
              </a:path>
              <a:path w="2887345" h="564514">
                <a:moveTo>
                  <a:pt x="2198344" y="179831"/>
                </a:moveTo>
                <a:lnTo>
                  <a:pt x="2072766" y="179831"/>
                </a:lnTo>
                <a:lnTo>
                  <a:pt x="2072766" y="240791"/>
                </a:lnTo>
                <a:lnTo>
                  <a:pt x="2198344" y="240791"/>
                </a:lnTo>
                <a:lnTo>
                  <a:pt x="2198344" y="179831"/>
                </a:lnTo>
                <a:close/>
              </a:path>
              <a:path w="2887345" h="564514">
                <a:moveTo>
                  <a:pt x="2279421" y="179831"/>
                </a:moveTo>
                <a:lnTo>
                  <a:pt x="2205659" y="179831"/>
                </a:lnTo>
                <a:lnTo>
                  <a:pt x="2205659" y="240791"/>
                </a:lnTo>
                <a:lnTo>
                  <a:pt x="2279421" y="240791"/>
                </a:lnTo>
                <a:lnTo>
                  <a:pt x="2279421" y="179831"/>
                </a:lnTo>
                <a:close/>
              </a:path>
              <a:path w="2887345" h="564514">
                <a:moveTo>
                  <a:pt x="2094929" y="70103"/>
                </a:moveTo>
                <a:lnTo>
                  <a:pt x="2076424" y="70103"/>
                </a:lnTo>
                <a:lnTo>
                  <a:pt x="2076424" y="131673"/>
                </a:lnTo>
                <a:lnTo>
                  <a:pt x="2077549" y="131673"/>
                </a:lnTo>
                <a:lnTo>
                  <a:pt x="2085566" y="112225"/>
                </a:lnTo>
                <a:lnTo>
                  <a:pt x="2094929" y="70103"/>
                </a:lnTo>
                <a:close/>
              </a:path>
              <a:path w="2887345" h="564514">
                <a:moveTo>
                  <a:pt x="2198344" y="70103"/>
                </a:moveTo>
                <a:lnTo>
                  <a:pt x="2094929" y="70103"/>
                </a:lnTo>
                <a:lnTo>
                  <a:pt x="2085566" y="112225"/>
                </a:lnTo>
                <a:lnTo>
                  <a:pt x="2077549" y="131673"/>
                </a:lnTo>
                <a:lnTo>
                  <a:pt x="2198344" y="131673"/>
                </a:lnTo>
                <a:lnTo>
                  <a:pt x="2198344" y="70103"/>
                </a:lnTo>
                <a:close/>
              </a:path>
              <a:path w="2887345" h="564514">
                <a:moveTo>
                  <a:pt x="2279421" y="70103"/>
                </a:moveTo>
                <a:lnTo>
                  <a:pt x="2208707" y="70103"/>
                </a:lnTo>
                <a:lnTo>
                  <a:pt x="2208707" y="131673"/>
                </a:lnTo>
                <a:lnTo>
                  <a:pt x="2279421" y="131673"/>
                </a:lnTo>
                <a:lnTo>
                  <a:pt x="2279421" y="70103"/>
                </a:lnTo>
                <a:close/>
              </a:path>
              <a:path w="2887345" h="564514">
                <a:moveTo>
                  <a:pt x="2009978" y="21335"/>
                </a:moveTo>
                <a:lnTo>
                  <a:pt x="1845995" y="21335"/>
                </a:lnTo>
                <a:lnTo>
                  <a:pt x="1845995" y="85953"/>
                </a:lnTo>
                <a:lnTo>
                  <a:pt x="2007304" y="85953"/>
                </a:lnTo>
                <a:lnTo>
                  <a:pt x="2009978" y="65227"/>
                </a:lnTo>
                <a:lnTo>
                  <a:pt x="2009978" y="21335"/>
                </a:lnTo>
                <a:close/>
              </a:path>
              <a:path w="2887345" h="564514">
                <a:moveTo>
                  <a:pt x="2098370" y="21335"/>
                </a:moveTo>
                <a:lnTo>
                  <a:pt x="2044115" y="21335"/>
                </a:lnTo>
                <a:lnTo>
                  <a:pt x="2044115" y="85953"/>
                </a:lnTo>
                <a:lnTo>
                  <a:pt x="2076424" y="85953"/>
                </a:lnTo>
                <a:lnTo>
                  <a:pt x="2076424" y="70103"/>
                </a:lnTo>
                <a:lnTo>
                  <a:pt x="2094929" y="70103"/>
                </a:lnTo>
                <a:lnTo>
                  <a:pt x="2095166" y="69036"/>
                </a:lnTo>
                <a:lnTo>
                  <a:pt x="2098370" y="21335"/>
                </a:lnTo>
                <a:close/>
              </a:path>
              <a:path w="2887345" h="564514">
                <a:moveTo>
                  <a:pt x="2279421" y="304190"/>
                </a:moveTo>
                <a:lnTo>
                  <a:pt x="1906346" y="304190"/>
                </a:lnTo>
                <a:lnTo>
                  <a:pt x="1906346" y="367588"/>
                </a:lnTo>
                <a:lnTo>
                  <a:pt x="2198344" y="367588"/>
                </a:lnTo>
                <a:lnTo>
                  <a:pt x="2198344" y="399897"/>
                </a:lnTo>
                <a:lnTo>
                  <a:pt x="1907565" y="399897"/>
                </a:lnTo>
                <a:lnTo>
                  <a:pt x="1907565" y="559002"/>
                </a:lnTo>
                <a:lnTo>
                  <a:pt x="2291003" y="559002"/>
                </a:lnTo>
                <a:lnTo>
                  <a:pt x="2291003" y="529741"/>
                </a:lnTo>
                <a:lnTo>
                  <a:pt x="1988642" y="529741"/>
                </a:lnTo>
                <a:lnTo>
                  <a:pt x="1988642" y="459637"/>
                </a:lnTo>
                <a:lnTo>
                  <a:pt x="2279421" y="459637"/>
                </a:lnTo>
                <a:lnTo>
                  <a:pt x="2279421" y="304190"/>
                </a:lnTo>
                <a:close/>
              </a:path>
              <a:path w="2887345" h="564514">
                <a:moveTo>
                  <a:pt x="2291003" y="495604"/>
                </a:moveTo>
                <a:lnTo>
                  <a:pt x="1988642" y="495604"/>
                </a:lnTo>
                <a:lnTo>
                  <a:pt x="1988642" y="529741"/>
                </a:lnTo>
                <a:lnTo>
                  <a:pt x="2291003" y="529741"/>
                </a:lnTo>
                <a:lnTo>
                  <a:pt x="2291003" y="495604"/>
                </a:lnTo>
                <a:close/>
              </a:path>
              <a:path w="2887345" h="564514">
                <a:moveTo>
                  <a:pt x="2464079" y="384363"/>
                </a:moveTo>
                <a:lnTo>
                  <a:pt x="2454731" y="384577"/>
                </a:lnTo>
                <a:lnTo>
                  <a:pt x="2362885" y="385266"/>
                </a:lnTo>
                <a:lnTo>
                  <a:pt x="2370201" y="450493"/>
                </a:lnTo>
                <a:lnTo>
                  <a:pt x="2413896" y="450301"/>
                </a:lnTo>
                <a:lnTo>
                  <a:pt x="2460375" y="449555"/>
                </a:lnTo>
                <a:lnTo>
                  <a:pt x="2508912" y="447998"/>
                </a:lnTo>
                <a:lnTo>
                  <a:pt x="2558782" y="445375"/>
                </a:lnTo>
                <a:lnTo>
                  <a:pt x="2609260" y="441429"/>
                </a:lnTo>
                <a:lnTo>
                  <a:pt x="2659620" y="435906"/>
                </a:lnTo>
                <a:lnTo>
                  <a:pt x="2709138" y="428548"/>
                </a:lnTo>
                <a:lnTo>
                  <a:pt x="2707730" y="409040"/>
                </a:lnTo>
                <a:lnTo>
                  <a:pt x="2464079" y="409040"/>
                </a:lnTo>
                <a:lnTo>
                  <a:pt x="2464079" y="384363"/>
                </a:lnTo>
                <a:close/>
              </a:path>
              <a:path w="2887345" h="564514">
                <a:moveTo>
                  <a:pt x="2543937" y="381955"/>
                </a:moveTo>
                <a:lnTo>
                  <a:pt x="2504268" y="383443"/>
                </a:lnTo>
                <a:lnTo>
                  <a:pt x="2464079" y="384363"/>
                </a:lnTo>
                <a:lnTo>
                  <a:pt x="2464079" y="409040"/>
                </a:lnTo>
                <a:lnTo>
                  <a:pt x="2543937" y="409040"/>
                </a:lnTo>
                <a:lnTo>
                  <a:pt x="2543937" y="381955"/>
                </a:lnTo>
                <a:close/>
              </a:path>
              <a:path w="2887345" h="564514">
                <a:moveTo>
                  <a:pt x="2704871" y="369417"/>
                </a:moveTo>
                <a:lnTo>
                  <a:pt x="2656208" y="374709"/>
                </a:lnTo>
                <a:lnTo>
                  <a:pt x="2605934" y="378690"/>
                </a:lnTo>
                <a:lnTo>
                  <a:pt x="2554979" y="381541"/>
                </a:lnTo>
                <a:lnTo>
                  <a:pt x="2543937" y="381955"/>
                </a:lnTo>
                <a:lnTo>
                  <a:pt x="2543937" y="409040"/>
                </a:lnTo>
                <a:lnTo>
                  <a:pt x="2707730" y="409040"/>
                </a:lnTo>
                <a:lnTo>
                  <a:pt x="2704871" y="369417"/>
                </a:lnTo>
                <a:close/>
              </a:path>
              <a:path w="2887345" h="564514">
                <a:moveTo>
                  <a:pt x="2543937" y="217627"/>
                </a:moveTo>
                <a:lnTo>
                  <a:pt x="2464079" y="217627"/>
                </a:lnTo>
                <a:lnTo>
                  <a:pt x="2464079" y="384363"/>
                </a:lnTo>
                <a:lnTo>
                  <a:pt x="2504268" y="383443"/>
                </a:lnTo>
                <a:lnTo>
                  <a:pt x="2543937" y="381955"/>
                </a:lnTo>
                <a:lnTo>
                  <a:pt x="2543937" y="217627"/>
                </a:lnTo>
                <a:close/>
              </a:path>
              <a:path w="2887345" h="564514">
                <a:moveTo>
                  <a:pt x="2634767" y="56083"/>
                </a:moveTo>
                <a:lnTo>
                  <a:pt x="2602458" y="56083"/>
                </a:lnTo>
                <a:lnTo>
                  <a:pt x="2602361" y="120091"/>
                </a:lnTo>
                <a:lnTo>
                  <a:pt x="2602229" y="144770"/>
                </a:lnTo>
                <a:lnTo>
                  <a:pt x="2600629" y="193166"/>
                </a:lnTo>
                <a:lnTo>
                  <a:pt x="2596286" y="248307"/>
                </a:lnTo>
                <a:lnTo>
                  <a:pt x="2587828" y="311505"/>
                </a:lnTo>
                <a:lnTo>
                  <a:pt x="2667076" y="318820"/>
                </a:lnTo>
                <a:lnTo>
                  <a:pt x="2675886" y="253022"/>
                </a:lnTo>
                <a:lnTo>
                  <a:pt x="2680411" y="195681"/>
                </a:lnTo>
                <a:lnTo>
                  <a:pt x="2682078" y="145656"/>
                </a:lnTo>
                <a:lnTo>
                  <a:pt x="2682216" y="120091"/>
                </a:lnTo>
                <a:lnTo>
                  <a:pt x="2634767" y="120091"/>
                </a:lnTo>
                <a:lnTo>
                  <a:pt x="2634767" y="56083"/>
                </a:lnTo>
                <a:close/>
              </a:path>
              <a:path w="2887345" h="564514">
                <a:moveTo>
                  <a:pt x="2602458" y="56083"/>
                </a:moveTo>
                <a:lnTo>
                  <a:pt x="2391537" y="56083"/>
                </a:lnTo>
                <a:lnTo>
                  <a:pt x="2391537" y="120091"/>
                </a:lnTo>
                <a:lnTo>
                  <a:pt x="2602361" y="120091"/>
                </a:lnTo>
                <a:lnTo>
                  <a:pt x="2602458" y="56083"/>
                </a:lnTo>
                <a:close/>
              </a:path>
              <a:path w="2887345" h="564514">
                <a:moveTo>
                  <a:pt x="2682316" y="56083"/>
                </a:moveTo>
                <a:lnTo>
                  <a:pt x="2634767" y="56083"/>
                </a:lnTo>
                <a:lnTo>
                  <a:pt x="2634767" y="120091"/>
                </a:lnTo>
                <a:lnTo>
                  <a:pt x="2682216" y="120091"/>
                </a:lnTo>
                <a:lnTo>
                  <a:pt x="2682316" y="56083"/>
                </a:lnTo>
                <a:close/>
              </a:path>
              <a:path w="2887345" h="564514">
                <a:moveTo>
                  <a:pt x="2811551" y="0"/>
                </a:moveTo>
                <a:lnTo>
                  <a:pt x="2730474" y="0"/>
                </a:lnTo>
                <a:lnTo>
                  <a:pt x="2730474" y="564489"/>
                </a:lnTo>
                <a:lnTo>
                  <a:pt x="2811551" y="564489"/>
                </a:lnTo>
                <a:lnTo>
                  <a:pt x="2811551" y="293827"/>
                </a:lnTo>
                <a:lnTo>
                  <a:pt x="2787777" y="293827"/>
                </a:lnTo>
                <a:lnTo>
                  <a:pt x="2787777" y="226771"/>
                </a:lnTo>
                <a:lnTo>
                  <a:pt x="2811551" y="226771"/>
                </a:lnTo>
                <a:lnTo>
                  <a:pt x="2811551" y="0"/>
                </a:lnTo>
                <a:close/>
              </a:path>
              <a:path w="2887345" h="564514">
                <a:moveTo>
                  <a:pt x="2811551" y="226771"/>
                </a:moveTo>
                <a:lnTo>
                  <a:pt x="2787777" y="226771"/>
                </a:lnTo>
                <a:lnTo>
                  <a:pt x="2787777" y="293827"/>
                </a:lnTo>
                <a:lnTo>
                  <a:pt x="2811551" y="293827"/>
                </a:lnTo>
                <a:lnTo>
                  <a:pt x="2811551" y="226771"/>
                </a:lnTo>
                <a:close/>
              </a:path>
              <a:path w="2887345" h="564514">
                <a:moveTo>
                  <a:pt x="2887141" y="226771"/>
                </a:moveTo>
                <a:lnTo>
                  <a:pt x="2811551" y="226771"/>
                </a:lnTo>
                <a:lnTo>
                  <a:pt x="2811551" y="293827"/>
                </a:lnTo>
                <a:lnTo>
                  <a:pt x="2887141" y="293827"/>
                </a:lnTo>
                <a:lnTo>
                  <a:pt x="2887141" y="2267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03363" y="3072177"/>
            <a:ext cx="9792067" cy="417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97373" y="3080332"/>
            <a:ext cx="953135" cy="424180"/>
          </a:xfrm>
          <a:custGeom>
            <a:avLst/>
            <a:gdLst/>
            <a:ahLst/>
            <a:cxnLst/>
            <a:rect l="l" t="t" r="r" b="b"/>
            <a:pathLst>
              <a:path w="953134" h="424179">
                <a:moveTo>
                  <a:pt x="95465" y="0"/>
                </a:moveTo>
                <a:lnTo>
                  <a:pt x="61696" y="0"/>
                </a:lnTo>
                <a:lnTo>
                  <a:pt x="47692" y="22191"/>
                </a:lnTo>
                <a:lnTo>
                  <a:pt x="24802" y="69681"/>
                </a:lnTo>
                <a:lnTo>
                  <a:pt x="8952" y="121331"/>
                </a:lnTo>
                <a:lnTo>
                  <a:pt x="995" y="177750"/>
                </a:lnTo>
                <a:lnTo>
                  <a:pt x="0" y="207817"/>
                </a:lnTo>
                <a:lnTo>
                  <a:pt x="995" y="237894"/>
                </a:lnTo>
                <a:lnTo>
                  <a:pt x="8952" y="294394"/>
                </a:lnTo>
                <a:lnTo>
                  <a:pt x="24802" y="346045"/>
                </a:lnTo>
                <a:lnTo>
                  <a:pt x="47692" y="393453"/>
                </a:lnTo>
                <a:lnTo>
                  <a:pt x="61696" y="415635"/>
                </a:lnTo>
                <a:lnTo>
                  <a:pt x="95465" y="415635"/>
                </a:lnTo>
                <a:lnTo>
                  <a:pt x="87855" y="404128"/>
                </a:lnTo>
                <a:lnTo>
                  <a:pt x="80610" y="391038"/>
                </a:lnTo>
                <a:lnTo>
                  <a:pt x="61211" y="342706"/>
                </a:lnTo>
                <a:lnTo>
                  <a:pt x="51138" y="305770"/>
                </a:lnTo>
                <a:lnTo>
                  <a:pt x="43811" y="266418"/>
                </a:lnTo>
                <a:lnTo>
                  <a:pt x="40078" y="227209"/>
                </a:lnTo>
                <a:lnTo>
                  <a:pt x="39611" y="207817"/>
                </a:lnTo>
                <a:lnTo>
                  <a:pt x="39875" y="193235"/>
                </a:lnTo>
                <a:lnTo>
                  <a:pt x="43840" y="148881"/>
                </a:lnTo>
                <a:lnTo>
                  <a:pt x="52239" y="105166"/>
                </a:lnTo>
                <a:lnTo>
                  <a:pt x="64090" y="64171"/>
                </a:lnTo>
                <a:lnTo>
                  <a:pt x="78751" y="28310"/>
                </a:lnTo>
                <a:lnTo>
                  <a:pt x="89710" y="8503"/>
                </a:lnTo>
                <a:lnTo>
                  <a:pt x="95465" y="0"/>
                </a:lnTo>
                <a:close/>
              </a:path>
              <a:path w="953134" h="424179">
                <a:moveTo>
                  <a:pt x="190969" y="290944"/>
                </a:moveTo>
                <a:lnTo>
                  <a:pt x="152006" y="290944"/>
                </a:lnTo>
                <a:lnTo>
                  <a:pt x="153437" y="303263"/>
                </a:lnTo>
                <a:lnTo>
                  <a:pt x="174571" y="345456"/>
                </a:lnTo>
                <a:lnTo>
                  <a:pt x="215600" y="372225"/>
                </a:lnTo>
                <a:lnTo>
                  <a:pt x="255270" y="378618"/>
                </a:lnTo>
                <a:lnTo>
                  <a:pt x="270674" y="377725"/>
                </a:lnTo>
                <a:lnTo>
                  <a:pt x="311772" y="364330"/>
                </a:lnTo>
                <a:lnTo>
                  <a:pt x="337727" y="342899"/>
                </a:lnTo>
                <a:lnTo>
                  <a:pt x="255270" y="342899"/>
                </a:lnTo>
                <a:lnTo>
                  <a:pt x="242971" y="341986"/>
                </a:lnTo>
                <a:lnTo>
                  <a:pt x="203335" y="320412"/>
                </a:lnTo>
                <a:lnTo>
                  <a:pt x="193105" y="301741"/>
                </a:lnTo>
                <a:lnTo>
                  <a:pt x="190969" y="290944"/>
                </a:lnTo>
                <a:close/>
              </a:path>
              <a:path w="953134" h="424179">
                <a:moveTo>
                  <a:pt x="338820" y="192880"/>
                </a:moveTo>
                <a:lnTo>
                  <a:pt x="252666" y="192880"/>
                </a:lnTo>
                <a:lnTo>
                  <a:pt x="263010" y="193570"/>
                </a:lnTo>
                <a:lnTo>
                  <a:pt x="272764" y="195478"/>
                </a:lnTo>
                <a:lnTo>
                  <a:pt x="311318" y="221912"/>
                </a:lnTo>
                <a:lnTo>
                  <a:pt x="325459" y="258280"/>
                </a:lnTo>
                <a:lnTo>
                  <a:pt x="326059" y="268864"/>
                </a:lnTo>
                <a:lnTo>
                  <a:pt x="325481" y="279224"/>
                </a:lnTo>
                <a:lnTo>
                  <a:pt x="311820" y="314933"/>
                </a:lnTo>
                <a:lnTo>
                  <a:pt x="274588" y="340504"/>
                </a:lnTo>
                <a:lnTo>
                  <a:pt x="255270" y="342899"/>
                </a:lnTo>
                <a:lnTo>
                  <a:pt x="337727" y="342899"/>
                </a:lnTo>
                <a:lnTo>
                  <a:pt x="361457" y="298301"/>
                </a:lnTo>
                <a:lnTo>
                  <a:pt x="365023" y="268214"/>
                </a:lnTo>
                <a:lnTo>
                  <a:pt x="364161" y="252506"/>
                </a:lnTo>
                <a:lnTo>
                  <a:pt x="361573" y="237691"/>
                </a:lnTo>
                <a:lnTo>
                  <a:pt x="357259" y="223769"/>
                </a:lnTo>
                <a:lnTo>
                  <a:pt x="351218" y="210739"/>
                </a:lnTo>
                <a:lnTo>
                  <a:pt x="343750" y="198826"/>
                </a:lnTo>
                <a:lnTo>
                  <a:pt x="338820" y="192880"/>
                </a:lnTo>
                <a:close/>
              </a:path>
              <a:path w="953134" h="424179">
                <a:moveTo>
                  <a:pt x="350088" y="41563"/>
                </a:moveTo>
                <a:lnTo>
                  <a:pt x="177330" y="41563"/>
                </a:lnTo>
                <a:lnTo>
                  <a:pt x="157200" y="205219"/>
                </a:lnTo>
                <a:lnTo>
                  <a:pt x="194868" y="209765"/>
                </a:lnTo>
                <a:lnTo>
                  <a:pt x="200422" y="206204"/>
                </a:lnTo>
                <a:lnTo>
                  <a:pt x="206781" y="202946"/>
                </a:lnTo>
                <a:lnTo>
                  <a:pt x="244986" y="193114"/>
                </a:lnTo>
                <a:lnTo>
                  <a:pt x="252666" y="192880"/>
                </a:lnTo>
                <a:lnTo>
                  <a:pt x="338820" y="192880"/>
                </a:lnTo>
                <a:lnTo>
                  <a:pt x="334984" y="188253"/>
                </a:lnTo>
                <a:lnTo>
                  <a:pt x="324918" y="179019"/>
                </a:lnTo>
                <a:lnTo>
                  <a:pt x="319629" y="175345"/>
                </a:lnTo>
                <a:lnTo>
                  <a:pt x="199415" y="175345"/>
                </a:lnTo>
                <a:lnTo>
                  <a:pt x="211112" y="77282"/>
                </a:lnTo>
                <a:lnTo>
                  <a:pt x="350088" y="77282"/>
                </a:lnTo>
                <a:lnTo>
                  <a:pt x="350088" y="41563"/>
                </a:lnTo>
                <a:close/>
              </a:path>
              <a:path w="953134" h="424179">
                <a:moveTo>
                  <a:pt x="259168" y="156512"/>
                </a:moveTo>
                <a:lnTo>
                  <a:pt x="219607" y="164731"/>
                </a:lnTo>
                <a:lnTo>
                  <a:pt x="201358" y="175345"/>
                </a:lnTo>
                <a:lnTo>
                  <a:pt x="319629" y="175345"/>
                </a:lnTo>
                <a:lnTo>
                  <a:pt x="274011" y="157425"/>
                </a:lnTo>
                <a:lnTo>
                  <a:pt x="259168" y="156512"/>
                </a:lnTo>
                <a:close/>
              </a:path>
              <a:path w="953134" h="424179">
                <a:moveTo>
                  <a:pt x="547712" y="25976"/>
                </a:moveTo>
                <a:lnTo>
                  <a:pt x="512648" y="25976"/>
                </a:lnTo>
                <a:lnTo>
                  <a:pt x="405485" y="424078"/>
                </a:lnTo>
                <a:lnTo>
                  <a:pt x="440563" y="424078"/>
                </a:lnTo>
                <a:lnTo>
                  <a:pt x="547712" y="25976"/>
                </a:lnTo>
                <a:close/>
              </a:path>
              <a:path w="953134" h="424179">
                <a:moveTo>
                  <a:pt x="632104" y="290944"/>
                </a:moveTo>
                <a:lnTo>
                  <a:pt x="593128" y="290944"/>
                </a:lnTo>
                <a:lnTo>
                  <a:pt x="594564" y="303263"/>
                </a:lnTo>
                <a:lnTo>
                  <a:pt x="615700" y="345456"/>
                </a:lnTo>
                <a:lnTo>
                  <a:pt x="656727" y="372225"/>
                </a:lnTo>
                <a:lnTo>
                  <a:pt x="696391" y="378618"/>
                </a:lnTo>
                <a:lnTo>
                  <a:pt x="711796" y="377725"/>
                </a:lnTo>
                <a:lnTo>
                  <a:pt x="752894" y="364330"/>
                </a:lnTo>
                <a:lnTo>
                  <a:pt x="778854" y="342899"/>
                </a:lnTo>
                <a:lnTo>
                  <a:pt x="696391" y="342899"/>
                </a:lnTo>
                <a:lnTo>
                  <a:pt x="684094" y="341986"/>
                </a:lnTo>
                <a:lnTo>
                  <a:pt x="644457" y="320412"/>
                </a:lnTo>
                <a:lnTo>
                  <a:pt x="634233" y="301741"/>
                </a:lnTo>
                <a:lnTo>
                  <a:pt x="632104" y="290944"/>
                </a:lnTo>
                <a:close/>
              </a:path>
              <a:path w="953134" h="424179">
                <a:moveTo>
                  <a:pt x="779951" y="192880"/>
                </a:moveTo>
                <a:lnTo>
                  <a:pt x="693801" y="192880"/>
                </a:lnTo>
                <a:lnTo>
                  <a:pt x="704137" y="193570"/>
                </a:lnTo>
                <a:lnTo>
                  <a:pt x="713887" y="195478"/>
                </a:lnTo>
                <a:lnTo>
                  <a:pt x="752447" y="221912"/>
                </a:lnTo>
                <a:lnTo>
                  <a:pt x="766583" y="258280"/>
                </a:lnTo>
                <a:lnTo>
                  <a:pt x="767181" y="268864"/>
                </a:lnTo>
                <a:lnTo>
                  <a:pt x="766602" y="279224"/>
                </a:lnTo>
                <a:lnTo>
                  <a:pt x="752943" y="314933"/>
                </a:lnTo>
                <a:lnTo>
                  <a:pt x="715716" y="340504"/>
                </a:lnTo>
                <a:lnTo>
                  <a:pt x="696391" y="342899"/>
                </a:lnTo>
                <a:lnTo>
                  <a:pt x="778854" y="342899"/>
                </a:lnTo>
                <a:lnTo>
                  <a:pt x="802578" y="298301"/>
                </a:lnTo>
                <a:lnTo>
                  <a:pt x="806145" y="268214"/>
                </a:lnTo>
                <a:lnTo>
                  <a:pt x="805283" y="252506"/>
                </a:lnTo>
                <a:lnTo>
                  <a:pt x="802697" y="237691"/>
                </a:lnTo>
                <a:lnTo>
                  <a:pt x="798387" y="223769"/>
                </a:lnTo>
                <a:lnTo>
                  <a:pt x="792352" y="210739"/>
                </a:lnTo>
                <a:lnTo>
                  <a:pt x="784883" y="198826"/>
                </a:lnTo>
                <a:lnTo>
                  <a:pt x="779951" y="192880"/>
                </a:lnTo>
                <a:close/>
              </a:path>
              <a:path w="953134" h="424179">
                <a:moveTo>
                  <a:pt x="791210" y="41563"/>
                </a:moveTo>
                <a:lnTo>
                  <a:pt x="618464" y="41563"/>
                </a:lnTo>
                <a:lnTo>
                  <a:pt x="598335" y="205219"/>
                </a:lnTo>
                <a:lnTo>
                  <a:pt x="635990" y="209765"/>
                </a:lnTo>
                <a:lnTo>
                  <a:pt x="641544" y="206204"/>
                </a:lnTo>
                <a:lnTo>
                  <a:pt x="647903" y="202946"/>
                </a:lnTo>
                <a:lnTo>
                  <a:pt x="686113" y="193114"/>
                </a:lnTo>
                <a:lnTo>
                  <a:pt x="693801" y="192880"/>
                </a:lnTo>
                <a:lnTo>
                  <a:pt x="779951" y="192880"/>
                </a:lnTo>
                <a:lnTo>
                  <a:pt x="776114" y="188253"/>
                </a:lnTo>
                <a:lnTo>
                  <a:pt x="766047" y="179019"/>
                </a:lnTo>
                <a:lnTo>
                  <a:pt x="760760" y="175345"/>
                </a:lnTo>
                <a:lnTo>
                  <a:pt x="640537" y="175345"/>
                </a:lnTo>
                <a:lnTo>
                  <a:pt x="652233" y="77282"/>
                </a:lnTo>
                <a:lnTo>
                  <a:pt x="791210" y="77282"/>
                </a:lnTo>
                <a:lnTo>
                  <a:pt x="791210" y="41563"/>
                </a:lnTo>
                <a:close/>
              </a:path>
              <a:path w="953134" h="424179">
                <a:moveTo>
                  <a:pt x="700290" y="156512"/>
                </a:moveTo>
                <a:lnTo>
                  <a:pt x="660736" y="164731"/>
                </a:lnTo>
                <a:lnTo>
                  <a:pt x="642493" y="175345"/>
                </a:lnTo>
                <a:lnTo>
                  <a:pt x="760760" y="175345"/>
                </a:lnTo>
                <a:lnTo>
                  <a:pt x="715135" y="157425"/>
                </a:lnTo>
                <a:lnTo>
                  <a:pt x="700290" y="156512"/>
                </a:lnTo>
                <a:close/>
              </a:path>
              <a:path w="953134" h="424179">
                <a:moveTo>
                  <a:pt x="891425" y="0"/>
                </a:moveTo>
                <a:lnTo>
                  <a:pt x="857656" y="0"/>
                </a:lnTo>
                <a:lnTo>
                  <a:pt x="865266" y="11506"/>
                </a:lnTo>
                <a:lnTo>
                  <a:pt x="872512" y="24596"/>
                </a:lnTo>
                <a:lnTo>
                  <a:pt x="891911" y="72928"/>
                </a:lnTo>
                <a:lnTo>
                  <a:pt x="901983" y="109864"/>
                </a:lnTo>
                <a:lnTo>
                  <a:pt x="909310" y="149216"/>
                </a:lnTo>
                <a:lnTo>
                  <a:pt x="913044" y="188425"/>
                </a:lnTo>
                <a:lnTo>
                  <a:pt x="913511" y="207817"/>
                </a:lnTo>
                <a:lnTo>
                  <a:pt x="913236" y="222338"/>
                </a:lnTo>
                <a:lnTo>
                  <a:pt x="909116" y="266753"/>
                </a:lnTo>
                <a:lnTo>
                  <a:pt x="900872" y="310559"/>
                </a:lnTo>
                <a:lnTo>
                  <a:pt x="888992" y="351504"/>
                </a:lnTo>
                <a:lnTo>
                  <a:pt x="874279" y="387324"/>
                </a:lnTo>
                <a:lnTo>
                  <a:pt x="857656" y="415635"/>
                </a:lnTo>
                <a:lnTo>
                  <a:pt x="891425" y="415635"/>
                </a:lnTo>
                <a:lnTo>
                  <a:pt x="917687" y="370256"/>
                </a:lnTo>
                <a:lnTo>
                  <a:pt x="937044" y="320818"/>
                </a:lnTo>
                <a:lnTo>
                  <a:pt x="949102" y="266753"/>
                </a:lnTo>
                <a:lnTo>
                  <a:pt x="953122" y="207817"/>
                </a:lnTo>
                <a:lnTo>
                  <a:pt x="952117" y="177750"/>
                </a:lnTo>
                <a:lnTo>
                  <a:pt x="944078" y="121331"/>
                </a:lnTo>
                <a:lnTo>
                  <a:pt x="928228" y="69681"/>
                </a:lnTo>
                <a:lnTo>
                  <a:pt x="905420" y="22191"/>
                </a:lnTo>
                <a:lnTo>
                  <a:pt x="891425" y="0"/>
                </a:lnTo>
                <a:close/>
              </a:path>
            </a:pathLst>
          </a:custGeom>
          <a:solidFill>
            <a:srgbClr val="E2010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937000" y="3924300"/>
            <a:ext cx="3111500" cy="1422400"/>
            <a:chOff x="3937000" y="3924300"/>
            <a:chExt cx="3111500" cy="1422400"/>
          </a:xfrm>
        </p:grpSpPr>
        <p:sp>
          <p:nvSpPr>
            <p:cNvPr id="7" name="object 7"/>
            <p:cNvSpPr/>
            <p:nvPr/>
          </p:nvSpPr>
          <p:spPr>
            <a:xfrm>
              <a:off x="3937000" y="3924300"/>
              <a:ext cx="2032000" cy="1295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92800" y="3987800"/>
              <a:ext cx="1155700" cy="1358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912100" y="4279900"/>
            <a:ext cx="1866900" cy="787400"/>
            <a:chOff x="7912100" y="4279900"/>
            <a:chExt cx="1866900" cy="787400"/>
          </a:xfrm>
        </p:grpSpPr>
        <p:sp>
          <p:nvSpPr>
            <p:cNvPr id="10" name="object 10"/>
            <p:cNvSpPr/>
            <p:nvPr/>
          </p:nvSpPr>
          <p:spPr>
            <a:xfrm>
              <a:off x="7912100" y="4279900"/>
              <a:ext cx="1866900" cy="787400"/>
            </a:xfrm>
            <a:custGeom>
              <a:avLst/>
              <a:gdLst/>
              <a:ahLst/>
              <a:cxnLst/>
              <a:rect l="l" t="t" r="r" b="b"/>
              <a:pathLst>
                <a:path w="1866900" h="787400">
                  <a:moveTo>
                    <a:pt x="14859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8" y="11636"/>
                  </a:lnTo>
                  <a:lnTo>
                    <a:pt x="243296" y="25645"/>
                  </a:lnTo>
                  <a:lnTo>
                    <a:pt x="201890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90"/>
                  </a:lnTo>
                  <a:lnTo>
                    <a:pt x="25645" y="243296"/>
                  </a:lnTo>
                  <a:lnTo>
                    <a:pt x="11636" y="287188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406400"/>
                  </a:lnTo>
                  <a:lnTo>
                    <a:pt x="2968" y="454191"/>
                  </a:lnTo>
                  <a:lnTo>
                    <a:pt x="11636" y="500211"/>
                  </a:lnTo>
                  <a:lnTo>
                    <a:pt x="25645" y="544103"/>
                  </a:lnTo>
                  <a:lnTo>
                    <a:pt x="44640" y="585509"/>
                  </a:lnTo>
                  <a:lnTo>
                    <a:pt x="68262" y="624073"/>
                  </a:lnTo>
                  <a:lnTo>
                    <a:pt x="96155" y="659437"/>
                  </a:lnTo>
                  <a:lnTo>
                    <a:pt x="127962" y="691244"/>
                  </a:lnTo>
                  <a:lnTo>
                    <a:pt x="163326" y="719137"/>
                  </a:lnTo>
                  <a:lnTo>
                    <a:pt x="201890" y="742759"/>
                  </a:lnTo>
                  <a:lnTo>
                    <a:pt x="243296" y="761754"/>
                  </a:lnTo>
                  <a:lnTo>
                    <a:pt x="287188" y="775763"/>
                  </a:lnTo>
                  <a:lnTo>
                    <a:pt x="333208" y="784431"/>
                  </a:lnTo>
                  <a:lnTo>
                    <a:pt x="381000" y="787400"/>
                  </a:lnTo>
                  <a:lnTo>
                    <a:pt x="1485900" y="787400"/>
                  </a:lnTo>
                  <a:lnTo>
                    <a:pt x="1533692" y="784431"/>
                  </a:lnTo>
                  <a:lnTo>
                    <a:pt x="1579714" y="775763"/>
                  </a:lnTo>
                  <a:lnTo>
                    <a:pt x="1623606" y="761754"/>
                  </a:lnTo>
                  <a:lnTo>
                    <a:pt x="1665012" y="742759"/>
                  </a:lnTo>
                  <a:lnTo>
                    <a:pt x="1703576" y="719137"/>
                  </a:lnTo>
                  <a:lnTo>
                    <a:pt x="1738939" y="691244"/>
                  </a:lnTo>
                  <a:lnTo>
                    <a:pt x="1770746" y="659437"/>
                  </a:lnTo>
                  <a:lnTo>
                    <a:pt x="1798639" y="624073"/>
                  </a:lnTo>
                  <a:lnTo>
                    <a:pt x="1822261" y="585509"/>
                  </a:lnTo>
                  <a:lnTo>
                    <a:pt x="1841255" y="544103"/>
                  </a:lnTo>
                  <a:lnTo>
                    <a:pt x="1855264" y="500211"/>
                  </a:lnTo>
                  <a:lnTo>
                    <a:pt x="1863931" y="454191"/>
                  </a:lnTo>
                  <a:lnTo>
                    <a:pt x="1866900" y="406400"/>
                  </a:lnTo>
                  <a:lnTo>
                    <a:pt x="1866900" y="381000"/>
                  </a:lnTo>
                  <a:lnTo>
                    <a:pt x="1863931" y="333208"/>
                  </a:lnTo>
                  <a:lnTo>
                    <a:pt x="1855264" y="287188"/>
                  </a:lnTo>
                  <a:lnTo>
                    <a:pt x="1841255" y="243296"/>
                  </a:lnTo>
                  <a:lnTo>
                    <a:pt x="1822261" y="201890"/>
                  </a:lnTo>
                  <a:lnTo>
                    <a:pt x="1798639" y="163326"/>
                  </a:lnTo>
                  <a:lnTo>
                    <a:pt x="1770746" y="127962"/>
                  </a:lnTo>
                  <a:lnTo>
                    <a:pt x="1738939" y="96155"/>
                  </a:lnTo>
                  <a:lnTo>
                    <a:pt x="1703576" y="68262"/>
                  </a:lnTo>
                  <a:lnTo>
                    <a:pt x="1665012" y="44640"/>
                  </a:lnTo>
                  <a:lnTo>
                    <a:pt x="1623606" y="25645"/>
                  </a:lnTo>
                  <a:lnTo>
                    <a:pt x="1579714" y="11636"/>
                  </a:lnTo>
                  <a:lnTo>
                    <a:pt x="1533692" y="2968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249082" y="4548839"/>
              <a:ext cx="1164590" cy="276225"/>
            </a:xfrm>
            <a:custGeom>
              <a:avLst/>
              <a:gdLst/>
              <a:ahLst/>
              <a:cxnLst/>
              <a:rect l="l" t="t" r="r" b="b"/>
              <a:pathLst>
                <a:path w="1164590" h="276225">
                  <a:moveTo>
                    <a:pt x="28142" y="195914"/>
                  </a:moveTo>
                  <a:lnTo>
                    <a:pt x="1731" y="195914"/>
                  </a:lnTo>
                  <a:lnTo>
                    <a:pt x="3443" y="204417"/>
                  </a:lnTo>
                  <a:lnTo>
                    <a:pt x="24137" y="238532"/>
                  </a:lnTo>
                  <a:lnTo>
                    <a:pt x="61513" y="254335"/>
                  </a:lnTo>
                  <a:lnTo>
                    <a:pt x="70571" y="254795"/>
                  </a:lnTo>
                  <a:lnTo>
                    <a:pt x="79690" y="254287"/>
                  </a:lnTo>
                  <a:lnTo>
                    <a:pt x="117925" y="236665"/>
                  </a:lnTo>
                  <a:lnTo>
                    <a:pt x="123273" y="230982"/>
                  </a:lnTo>
                  <a:lnTo>
                    <a:pt x="70571" y="230982"/>
                  </a:lnTo>
                  <a:lnTo>
                    <a:pt x="62230" y="230366"/>
                  </a:lnTo>
                  <a:lnTo>
                    <a:pt x="30367" y="203213"/>
                  </a:lnTo>
                  <a:lnTo>
                    <a:pt x="28142" y="195914"/>
                  </a:lnTo>
                  <a:close/>
                </a:path>
                <a:path w="1164590" h="276225">
                  <a:moveTo>
                    <a:pt x="150772" y="145257"/>
                  </a:moveTo>
                  <a:lnTo>
                    <a:pt x="125989" y="145257"/>
                  </a:lnTo>
                  <a:lnTo>
                    <a:pt x="125055" y="164558"/>
                  </a:lnTo>
                  <a:lnTo>
                    <a:pt x="122255" y="181545"/>
                  </a:lnTo>
                  <a:lnTo>
                    <a:pt x="102961" y="218379"/>
                  </a:lnTo>
                  <a:lnTo>
                    <a:pt x="70571" y="230982"/>
                  </a:lnTo>
                  <a:lnTo>
                    <a:pt x="123273" y="230982"/>
                  </a:lnTo>
                  <a:lnTo>
                    <a:pt x="142401" y="195304"/>
                  </a:lnTo>
                  <a:lnTo>
                    <a:pt x="150683" y="147037"/>
                  </a:lnTo>
                  <a:lnTo>
                    <a:pt x="150772" y="145257"/>
                  </a:lnTo>
                  <a:close/>
                </a:path>
                <a:path w="1164590" h="276225">
                  <a:moveTo>
                    <a:pt x="74035" y="27061"/>
                  </a:moveTo>
                  <a:lnTo>
                    <a:pt x="34852" y="36802"/>
                  </a:lnTo>
                  <a:lnTo>
                    <a:pt x="5114" y="72521"/>
                  </a:lnTo>
                  <a:lnTo>
                    <a:pt x="0" y="101096"/>
                  </a:lnTo>
                  <a:lnTo>
                    <a:pt x="588" y="111514"/>
                  </a:lnTo>
                  <a:lnTo>
                    <a:pt x="14571" y="147037"/>
                  </a:lnTo>
                  <a:lnTo>
                    <a:pt x="51440" y="172344"/>
                  </a:lnTo>
                  <a:lnTo>
                    <a:pt x="69705" y="174698"/>
                  </a:lnTo>
                  <a:lnTo>
                    <a:pt x="77354" y="174698"/>
                  </a:lnTo>
                  <a:lnTo>
                    <a:pt x="115418" y="156550"/>
                  </a:lnTo>
                  <a:lnTo>
                    <a:pt x="120505" y="150886"/>
                  </a:lnTo>
                  <a:lnTo>
                    <a:pt x="64077" y="150886"/>
                  </a:lnTo>
                  <a:lnTo>
                    <a:pt x="55959" y="148685"/>
                  </a:lnTo>
                  <a:lnTo>
                    <a:pt x="29386" y="120478"/>
                  </a:lnTo>
                  <a:lnTo>
                    <a:pt x="25977" y="101096"/>
                  </a:lnTo>
                  <a:lnTo>
                    <a:pt x="26369" y="94324"/>
                  </a:lnTo>
                  <a:lnTo>
                    <a:pt x="49465" y="57692"/>
                  </a:lnTo>
                  <a:lnTo>
                    <a:pt x="74035" y="50873"/>
                  </a:lnTo>
                  <a:lnTo>
                    <a:pt x="127659" y="50873"/>
                  </a:lnTo>
                  <a:lnTo>
                    <a:pt x="126206" y="49142"/>
                  </a:lnTo>
                  <a:lnTo>
                    <a:pt x="87673" y="28414"/>
                  </a:lnTo>
                  <a:lnTo>
                    <a:pt x="80854" y="27426"/>
                  </a:lnTo>
                  <a:lnTo>
                    <a:pt x="74035" y="27061"/>
                  </a:lnTo>
                  <a:close/>
                </a:path>
                <a:path w="1164590" h="276225">
                  <a:moveTo>
                    <a:pt x="127659" y="50873"/>
                  </a:moveTo>
                  <a:lnTo>
                    <a:pt x="74035" y="50873"/>
                  </a:lnTo>
                  <a:lnTo>
                    <a:pt x="80773" y="51313"/>
                  </a:lnTo>
                  <a:lnTo>
                    <a:pt x="87132" y="52632"/>
                  </a:lnTo>
                  <a:lnTo>
                    <a:pt x="115815" y="76309"/>
                  </a:lnTo>
                  <a:lnTo>
                    <a:pt x="120001" y="83886"/>
                  </a:lnTo>
                  <a:lnTo>
                    <a:pt x="122049" y="91835"/>
                  </a:lnTo>
                  <a:lnTo>
                    <a:pt x="122092" y="107230"/>
                  </a:lnTo>
                  <a:lnTo>
                    <a:pt x="120830" y="113543"/>
                  </a:lnTo>
                  <a:lnTo>
                    <a:pt x="92327" y="146881"/>
                  </a:lnTo>
                  <a:lnTo>
                    <a:pt x="80024" y="150886"/>
                  </a:lnTo>
                  <a:lnTo>
                    <a:pt x="120505" y="150886"/>
                  </a:lnTo>
                  <a:lnTo>
                    <a:pt x="124258" y="145257"/>
                  </a:lnTo>
                  <a:lnTo>
                    <a:pt x="150772" y="145257"/>
                  </a:lnTo>
                  <a:lnTo>
                    <a:pt x="151052" y="133820"/>
                  </a:lnTo>
                  <a:lnTo>
                    <a:pt x="147265" y="91835"/>
                  </a:lnTo>
                  <a:lnTo>
                    <a:pt x="131557" y="55521"/>
                  </a:lnTo>
                  <a:lnTo>
                    <a:pt x="127659" y="50873"/>
                  </a:lnTo>
                  <a:close/>
                </a:path>
                <a:path w="1164590" h="276225">
                  <a:moveTo>
                    <a:pt x="289349" y="129022"/>
                  </a:moveTo>
                  <a:lnTo>
                    <a:pt x="192367" y="129022"/>
                  </a:lnTo>
                  <a:lnTo>
                    <a:pt x="192367" y="152834"/>
                  </a:lnTo>
                  <a:lnTo>
                    <a:pt x="289349" y="152834"/>
                  </a:lnTo>
                  <a:lnTo>
                    <a:pt x="289349" y="129022"/>
                  </a:lnTo>
                  <a:close/>
                </a:path>
                <a:path w="1164590" h="276225">
                  <a:moveTo>
                    <a:pt x="411793" y="58234"/>
                  </a:moveTo>
                  <a:lnTo>
                    <a:pt x="384951" y="58234"/>
                  </a:lnTo>
                  <a:lnTo>
                    <a:pt x="384951" y="251764"/>
                  </a:lnTo>
                  <a:lnTo>
                    <a:pt x="411793" y="251764"/>
                  </a:lnTo>
                  <a:lnTo>
                    <a:pt x="411793" y="58234"/>
                  </a:lnTo>
                  <a:close/>
                </a:path>
                <a:path w="1164590" h="276225">
                  <a:moveTo>
                    <a:pt x="411793" y="30092"/>
                  </a:moveTo>
                  <a:lnTo>
                    <a:pt x="384951" y="30092"/>
                  </a:lnTo>
                  <a:lnTo>
                    <a:pt x="329532" y="66893"/>
                  </a:lnTo>
                  <a:lnTo>
                    <a:pt x="329532" y="94169"/>
                  </a:lnTo>
                  <a:lnTo>
                    <a:pt x="383651" y="58234"/>
                  </a:lnTo>
                  <a:lnTo>
                    <a:pt x="411793" y="58234"/>
                  </a:lnTo>
                  <a:lnTo>
                    <a:pt x="411793" y="30092"/>
                  </a:lnTo>
                  <a:close/>
                </a:path>
                <a:path w="1164590" h="276225">
                  <a:moveTo>
                    <a:pt x="547850" y="27061"/>
                  </a:moveTo>
                  <a:lnTo>
                    <a:pt x="506285" y="40591"/>
                  </a:lnTo>
                  <a:lnTo>
                    <a:pt x="479875" y="79557"/>
                  </a:lnTo>
                  <a:lnTo>
                    <a:pt x="471352" y="123616"/>
                  </a:lnTo>
                  <a:lnTo>
                    <a:pt x="470784" y="140928"/>
                  </a:lnTo>
                  <a:lnTo>
                    <a:pt x="471352" y="158341"/>
                  </a:lnTo>
                  <a:lnTo>
                    <a:pt x="479875" y="202624"/>
                  </a:lnTo>
                  <a:lnTo>
                    <a:pt x="506177" y="241481"/>
                  </a:lnTo>
                  <a:lnTo>
                    <a:pt x="547850" y="254795"/>
                  </a:lnTo>
                  <a:lnTo>
                    <a:pt x="559627" y="253962"/>
                  </a:lnTo>
                  <a:lnTo>
                    <a:pt x="597619" y="234020"/>
                  </a:lnTo>
                  <a:lnTo>
                    <a:pt x="600019" y="230982"/>
                  </a:lnTo>
                  <a:lnTo>
                    <a:pt x="547850" y="230982"/>
                  </a:lnTo>
                  <a:lnTo>
                    <a:pt x="540077" y="230326"/>
                  </a:lnTo>
                  <a:lnTo>
                    <a:pt x="506184" y="199316"/>
                  </a:lnTo>
                  <a:lnTo>
                    <a:pt x="497139" y="154783"/>
                  </a:lnTo>
                  <a:lnTo>
                    <a:pt x="496760" y="140928"/>
                  </a:lnTo>
                  <a:lnTo>
                    <a:pt x="497606" y="120559"/>
                  </a:lnTo>
                  <a:lnTo>
                    <a:pt x="510291" y="74145"/>
                  </a:lnTo>
                  <a:lnTo>
                    <a:pt x="547850" y="50440"/>
                  </a:lnTo>
                  <a:lnTo>
                    <a:pt x="599336" y="50440"/>
                  </a:lnTo>
                  <a:lnTo>
                    <a:pt x="597450" y="48059"/>
                  </a:lnTo>
                  <a:lnTo>
                    <a:pt x="589305" y="40591"/>
                  </a:lnTo>
                  <a:lnTo>
                    <a:pt x="580260" y="34671"/>
                  </a:lnTo>
                  <a:lnTo>
                    <a:pt x="570336" y="30443"/>
                  </a:lnTo>
                  <a:lnTo>
                    <a:pt x="559533" y="27906"/>
                  </a:lnTo>
                  <a:lnTo>
                    <a:pt x="547850" y="27061"/>
                  </a:lnTo>
                  <a:close/>
                </a:path>
                <a:path w="1164590" h="276225">
                  <a:moveTo>
                    <a:pt x="599336" y="50440"/>
                  </a:moveTo>
                  <a:lnTo>
                    <a:pt x="547850" y="50440"/>
                  </a:lnTo>
                  <a:lnTo>
                    <a:pt x="555568" y="51103"/>
                  </a:lnTo>
                  <a:lnTo>
                    <a:pt x="562705" y="53092"/>
                  </a:lnTo>
                  <a:lnTo>
                    <a:pt x="589399" y="82378"/>
                  </a:lnTo>
                  <a:lnTo>
                    <a:pt x="598552" y="127067"/>
                  </a:lnTo>
                  <a:lnTo>
                    <a:pt x="598938" y="140928"/>
                  </a:lnTo>
                  <a:lnTo>
                    <a:pt x="598099" y="161331"/>
                  </a:lnTo>
                  <a:lnTo>
                    <a:pt x="585517" y="207603"/>
                  </a:lnTo>
                  <a:lnTo>
                    <a:pt x="547850" y="230982"/>
                  </a:lnTo>
                  <a:lnTo>
                    <a:pt x="600019" y="230982"/>
                  </a:lnTo>
                  <a:lnTo>
                    <a:pt x="619801" y="189189"/>
                  </a:lnTo>
                  <a:lnTo>
                    <a:pt x="624916" y="140928"/>
                  </a:lnTo>
                  <a:lnTo>
                    <a:pt x="624341" y="123616"/>
                  </a:lnTo>
                  <a:lnTo>
                    <a:pt x="615715" y="79557"/>
                  </a:lnTo>
                  <a:lnTo>
                    <a:pt x="604567" y="57043"/>
                  </a:lnTo>
                  <a:lnTo>
                    <a:pt x="599336" y="50440"/>
                  </a:lnTo>
                  <a:close/>
                </a:path>
                <a:path w="1164590" h="276225">
                  <a:moveTo>
                    <a:pt x="714728" y="194767"/>
                  </a:moveTo>
                  <a:lnTo>
                    <a:pt x="689734" y="194767"/>
                  </a:lnTo>
                  <a:lnTo>
                    <a:pt x="689734" y="269443"/>
                  </a:lnTo>
                  <a:lnTo>
                    <a:pt x="879929" y="269443"/>
                  </a:lnTo>
                  <a:lnTo>
                    <a:pt x="879929" y="256641"/>
                  </a:lnTo>
                  <a:lnTo>
                    <a:pt x="714728" y="256641"/>
                  </a:lnTo>
                  <a:lnTo>
                    <a:pt x="714728" y="194767"/>
                  </a:lnTo>
                  <a:close/>
                </a:path>
                <a:path w="1164590" h="276225">
                  <a:moveTo>
                    <a:pt x="879929" y="248716"/>
                  </a:moveTo>
                  <a:lnTo>
                    <a:pt x="714728" y="248716"/>
                  </a:lnTo>
                  <a:lnTo>
                    <a:pt x="714728" y="256641"/>
                  </a:lnTo>
                  <a:lnTo>
                    <a:pt x="879929" y="256641"/>
                  </a:lnTo>
                  <a:lnTo>
                    <a:pt x="879929" y="248716"/>
                  </a:lnTo>
                  <a:close/>
                </a:path>
                <a:path w="1164590" h="276225">
                  <a:moveTo>
                    <a:pt x="797328" y="155752"/>
                  </a:moveTo>
                  <a:lnTo>
                    <a:pt x="772030" y="155752"/>
                  </a:lnTo>
                  <a:lnTo>
                    <a:pt x="772030" y="219151"/>
                  </a:lnTo>
                  <a:lnTo>
                    <a:pt x="797328" y="219151"/>
                  </a:lnTo>
                  <a:lnTo>
                    <a:pt x="797328" y="155752"/>
                  </a:lnTo>
                  <a:close/>
                </a:path>
                <a:path w="1164590" h="276225">
                  <a:moveTo>
                    <a:pt x="907666" y="145389"/>
                  </a:moveTo>
                  <a:lnTo>
                    <a:pt x="658035" y="145389"/>
                  </a:lnTo>
                  <a:lnTo>
                    <a:pt x="658035" y="166116"/>
                  </a:lnTo>
                  <a:lnTo>
                    <a:pt x="772030" y="166116"/>
                  </a:lnTo>
                  <a:lnTo>
                    <a:pt x="772030" y="155752"/>
                  </a:lnTo>
                  <a:lnTo>
                    <a:pt x="907666" y="155752"/>
                  </a:lnTo>
                  <a:lnTo>
                    <a:pt x="907666" y="145389"/>
                  </a:lnTo>
                  <a:close/>
                </a:path>
                <a:path w="1164590" h="276225">
                  <a:moveTo>
                    <a:pt x="907666" y="155752"/>
                  </a:moveTo>
                  <a:lnTo>
                    <a:pt x="797328" y="155752"/>
                  </a:lnTo>
                  <a:lnTo>
                    <a:pt x="797328" y="166116"/>
                  </a:lnTo>
                  <a:lnTo>
                    <a:pt x="907666" y="166116"/>
                  </a:lnTo>
                  <a:lnTo>
                    <a:pt x="907666" y="155752"/>
                  </a:lnTo>
                  <a:close/>
                </a:path>
                <a:path w="1164590" h="276225">
                  <a:moveTo>
                    <a:pt x="716252" y="8534"/>
                  </a:moveTo>
                  <a:lnTo>
                    <a:pt x="691258" y="8534"/>
                  </a:lnTo>
                  <a:lnTo>
                    <a:pt x="691258" y="118872"/>
                  </a:lnTo>
                  <a:lnTo>
                    <a:pt x="874748" y="118872"/>
                  </a:lnTo>
                  <a:lnTo>
                    <a:pt x="874748" y="98450"/>
                  </a:lnTo>
                  <a:lnTo>
                    <a:pt x="716252" y="98450"/>
                  </a:lnTo>
                  <a:lnTo>
                    <a:pt x="716252" y="63398"/>
                  </a:lnTo>
                  <a:lnTo>
                    <a:pt x="874748" y="63398"/>
                  </a:lnTo>
                  <a:lnTo>
                    <a:pt x="874748" y="43586"/>
                  </a:lnTo>
                  <a:lnTo>
                    <a:pt x="716252" y="43586"/>
                  </a:lnTo>
                  <a:lnTo>
                    <a:pt x="716252" y="8534"/>
                  </a:lnTo>
                  <a:close/>
                </a:path>
                <a:path w="1164590" h="276225">
                  <a:moveTo>
                    <a:pt x="874748" y="63398"/>
                  </a:moveTo>
                  <a:lnTo>
                    <a:pt x="849449" y="63398"/>
                  </a:lnTo>
                  <a:lnTo>
                    <a:pt x="849449" y="98450"/>
                  </a:lnTo>
                  <a:lnTo>
                    <a:pt x="874748" y="98450"/>
                  </a:lnTo>
                  <a:lnTo>
                    <a:pt x="874748" y="63398"/>
                  </a:lnTo>
                  <a:close/>
                </a:path>
                <a:path w="1164590" h="276225">
                  <a:moveTo>
                    <a:pt x="874748" y="8534"/>
                  </a:moveTo>
                  <a:lnTo>
                    <a:pt x="849449" y="8534"/>
                  </a:lnTo>
                  <a:lnTo>
                    <a:pt x="849449" y="43586"/>
                  </a:lnTo>
                  <a:lnTo>
                    <a:pt x="874748" y="43586"/>
                  </a:lnTo>
                  <a:lnTo>
                    <a:pt x="874748" y="8534"/>
                  </a:lnTo>
                  <a:close/>
                </a:path>
                <a:path w="1164590" h="276225">
                  <a:moveTo>
                    <a:pt x="1028648" y="12801"/>
                  </a:moveTo>
                  <a:lnTo>
                    <a:pt x="1000463" y="16901"/>
                  </a:lnTo>
                  <a:lnTo>
                    <a:pt x="978279" y="28460"/>
                  </a:lnTo>
                  <a:lnTo>
                    <a:pt x="963754" y="46362"/>
                  </a:lnTo>
                  <a:lnTo>
                    <a:pt x="958544" y="69494"/>
                  </a:lnTo>
                  <a:lnTo>
                    <a:pt x="963754" y="92544"/>
                  </a:lnTo>
                  <a:lnTo>
                    <a:pt x="978279" y="110566"/>
                  </a:lnTo>
                  <a:lnTo>
                    <a:pt x="1000463" y="122300"/>
                  </a:lnTo>
                  <a:lnTo>
                    <a:pt x="1028648" y="126492"/>
                  </a:lnTo>
                  <a:lnTo>
                    <a:pt x="1057008" y="122300"/>
                  </a:lnTo>
                  <a:lnTo>
                    <a:pt x="1079282" y="110566"/>
                  </a:lnTo>
                  <a:lnTo>
                    <a:pt x="1083653" y="105156"/>
                  </a:lnTo>
                  <a:lnTo>
                    <a:pt x="1028648" y="105156"/>
                  </a:lnTo>
                  <a:lnTo>
                    <a:pt x="1010140" y="102584"/>
                  </a:lnTo>
                  <a:lnTo>
                    <a:pt x="995577" y="95326"/>
                  </a:lnTo>
                  <a:lnTo>
                    <a:pt x="986042" y="84067"/>
                  </a:lnTo>
                  <a:lnTo>
                    <a:pt x="982623" y="69494"/>
                  </a:lnTo>
                  <a:lnTo>
                    <a:pt x="986042" y="55049"/>
                  </a:lnTo>
                  <a:lnTo>
                    <a:pt x="995577" y="43776"/>
                  </a:lnTo>
                  <a:lnTo>
                    <a:pt x="1010140" y="36447"/>
                  </a:lnTo>
                  <a:lnTo>
                    <a:pt x="1028648" y="33832"/>
                  </a:lnTo>
                  <a:lnTo>
                    <a:pt x="1083651" y="33832"/>
                  </a:lnTo>
                  <a:lnTo>
                    <a:pt x="1079282" y="28460"/>
                  </a:lnTo>
                  <a:lnTo>
                    <a:pt x="1057008" y="16901"/>
                  </a:lnTo>
                  <a:lnTo>
                    <a:pt x="1028648" y="12801"/>
                  </a:lnTo>
                  <a:close/>
                </a:path>
                <a:path w="1164590" h="276225">
                  <a:moveTo>
                    <a:pt x="1083651" y="33832"/>
                  </a:moveTo>
                  <a:lnTo>
                    <a:pt x="1028648" y="33832"/>
                  </a:lnTo>
                  <a:lnTo>
                    <a:pt x="1047155" y="36447"/>
                  </a:lnTo>
                  <a:lnTo>
                    <a:pt x="1061718" y="43776"/>
                  </a:lnTo>
                  <a:lnTo>
                    <a:pt x="1071253" y="55049"/>
                  </a:lnTo>
                  <a:lnTo>
                    <a:pt x="1074672" y="69494"/>
                  </a:lnTo>
                  <a:lnTo>
                    <a:pt x="1071253" y="84067"/>
                  </a:lnTo>
                  <a:lnTo>
                    <a:pt x="1061718" y="95326"/>
                  </a:lnTo>
                  <a:lnTo>
                    <a:pt x="1047155" y="102584"/>
                  </a:lnTo>
                  <a:lnTo>
                    <a:pt x="1028648" y="105156"/>
                  </a:lnTo>
                  <a:lnTo>
                    <a:pt x="1083653" y="105156"/>
                  </a:lnTo>
                  <a:lnTo>
                    <a:pt x="1093841" y="92544"/>
                  </a:lnTo>
                  <a:lnTo>
                    <a:pt x="1099056" y="69494"/>
                  </a:lnTo>
                  <a:lnTo>
                    <a:pt x="1093841" y="46362"/>
                  </a:lnTo>
                  <a:lnTo>
                    <a:pt x="1083651" y="33832"/>
                  </a:lnTo>
                  <a:close/>
                </a:path>
                <a:path w="1164590" h="276225">
                  <a:moveTo>
                    <a:pt x="1042668" y="167612"/>
                  </a:moveTo>
                  <a:lnTo>
                    <a:pt x="1027085" y="168821"/>
                  </a:lnTo>
                  <a:lnTo>
                    <a:pt x="1017370" y="169155"/>
                  </a:lnTo>
                  <a:lnTo>
                    <a:pt x="1017370" y="267004"/>
                  </a:lnTo>
                  <a:lnTo>
                    <a:pt x="1042668" y="267004"/>
                  </a:lnTo>
                  <a:lnTo>
                    <a:pt x="1042668" y="167612"/>
                  </a:lnTo>
                  <a:close/>
                </a:path>
                <a:path w="1164590" h="276225">
                  <a:moveTo>
                    <a:pt x="1119783" y="139598"/>
                  </a:moveTo>
                  <a:lnTo>
                    <a:pt x="1073010" y="144979"/>
                  </a:lnTo>
                  <a:lnTo>
                    <a:pt x="1025409" y="147904"/>
                  </a:lnTo>
                  <a:lnTo>
                    <a:pt x="979580" y="149113"/>
                  </a:lnTo>
                  <a:lnTo>
                    <a:pt x="938122" y="149352"/>
                  </a:lnTo>
                  <a:lnTo>
                    <a:pt x="941475" y="170688"/>
                  </a:lnTo>
                  <a:lnTo>
                    <a:pt x="982094" y="170368"/>
                  </a:lnTo>
                  <a:lnTo>
                    <a:pt x="1017370" y="169155"/>
                  </a:lnTo>
                  <a:lnTo>
                    <a:pt x="1017370" y="156972"/>
                  </a:lnTo>
                  <a:lnTo>
                    <a:pt x="1121464" y="156972"/>
                  </a:lnTo>
                  <a:lnTo>
                    <a:pt x="1119783" y="139598"/>
                  </a:lnTo>
                  <a:close/>
                </a:path>
                <a:path w="1164590" h="276225">
                  <a:moveTo>
                    <a:pt x="1042668" y="156972"/>
                  </a:moveTo>
                  <a:lnTo>
                    <a:pt x="1017370" y="156972"/>
                  </a:lnTo>
                  <a:lnTo>
                    <a:pt x="1017370" y="169155"/>
                  </a:lnTo>
                  <a:lnTo>
                    <a:pt x="1027085" y="168821"/>
                  </a:lnTo>
                  <a:lnTo>
                    <a:pt x="1042668" y="167612"/>
                  </a:lnTo>
                  <a:lnTo>
                    <a:pt x="1042668" y="156972"/>
                  </a:lnTo>
                  <a:close/>
                </a:path>
                <a:path w="1164590" h="276225">
                  <a:moveTo>
                    <a:pt x="1121464" y="156972"/>
                  </a:moveTo>
                  <a:lnTo>
                    <a:pt x="1042668" y="156972"/>
                  </a:lnTo>
                  <a:lnTo>
                    <a:pt x="1042668" y="167612"/>
                  </a:lnTo>
                  <a:lnTo>
                    <a:pt x="1074306" y="165158"/>
                  </a:lnTo>
                  <a:lnTo>
                    <a:pt x="1121612" y="158496"/>
                  </a:lnTo>
                  <a:lnTo>
                    <a:pt x="1121464" y="156972"/>
                  </a:lnTo>
                  <a:close/>
                </a:path>
                <a:path w="1164590" h="276225">
                  <a:moveTo>
                    <a:pt x="1164284" y="0"/>
                  </a:moveTo>
                  <a:lnTo>
                    <a:pt x="1139290" y="0"/>
                  </a:lnTo>
                  <a:lnTo>
                    <a:pt x="1139290" y="275844"/>
                  </a:lnTo>
                  <a:lnTo>
                    <a:pt x="1164284" y="275844"/>
                  </a:lnTo>
                  <a:lnTo>
                    <a:pt x="116428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912100" y="5930900"/>
            <a:ext cx="2298700" cy="787400"/>
            <a:chOff x="7912100" y="5930900"/>
            <a:chExt cx="2298700" cy="787400"/>
          </a:xfrm>
        </p:grpSpPr>
        <p:sp>
          <p:nvSpPr>
            <p:cNvPr id="13" name="object 13"/>
            <p:cNvSpPr/>
            <p:nvPr/>
          </p:nvSpPr>
          <p:spPr>
            <a:xfrm>
              <a:off x="7912100" y="5930900"/>
              <a:ext cx="2298700" cy="787400"/>
            </a:xfrm>
            <a:custGeom>
              <a:avLst/>
              <a:gdLst/>
              <a:ahLst/>
              <a:cxnLst/>
              <a:rect l="l" t="t" r="r" b="b"/>
              <a:pathLst>
                <a:path w="2298700" h="787400">
                  <a:moveTo>
                    <a:pt x="19177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8" y="11636"/>
                  </a:lnTo>
                  <a:lnTo>
                    <a:pt x="243296" y="25645"/>
                  </a:lnTo>
                  <a:lnTo>
                    <a:pt x="201890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90"/>
                  </a:lnTo>
                  <a:lnTo>
                    <a:pt x="25645" y="243296"/>
                  </a:lnTo>
                  <a:lnTo>
                    <a:pt x="11636" y="287188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406400"/>
                  </a:lnTo>
                  <a:lnTo>
                    <a:pt x="2968" y="454191"/>
                  </a:lnTo>
                  <a:lnTo>
                    <a:pt x="11636" y="500211"/>
                  </a:lnTo>
                  <a:lnTo>
                    <a:pt x="25645" y="544103"/>
                  </a:lnTo>
                  <a:lnTo>
                    <a:pt x="44640" y="585509"/>
                  </a:lnTo>
                  <a:lnTo>
                    <a:pt x="68262" y="624073"/>
                  </a:lnTo>
                  <a:lnTo>
                    <a:pt x="96155" y="659437"/>
                  </a:lnTo>
                  <a:lnTo>
                    <a:pt x="127962" y="691244"/>
                  </a:lnTo>
                  <a:lnTo>
                    <a:pt x="163326" y="719137"/>
                  </a:lnTo>
                  <a:lnTo>
                    <a:pt x="201890" y="742759"/>
                  </a:lnTo>
                  <a:lnTo>
                    <a:pt x="243296" y="761754"/>
                  </a:lnTo>
                  <a:lnTo>
                    <a:pt x="287188" y="775763"/>
                  </a:lnTo>
                  <a:lnTo>
                    <a:pt x="333208" y="784431"/>
                  </a:lnTo>
                  <a:lnTo>
                    <a:pt x="381000" y="787400"/>
                  </a:lnTo>
                  <a:lnTo>
                    <a:pt x="1917700" y="787400"/>
                  </a:lnTo>
                  <a:lnTo>
                    <a:pt x="1965492" y="784431"/>
                  </a:lnTo>
                  <a:lnTo>
                    <a:pt x="2011514" y="775763"/>
                  </a:lnTo>
                  <a:lnTo>
                    <a:pt x="2055406" y="761754"/>
                  </a:lnTo>
                  <a:lnTo>
                    <a:pt x="2096812" y="742759"/>
                  </a:lnTo>
                  <a:lnTo>
                    <a:pt x="2135376" y="719137"/>
                  </a:lnTo>
                  <a:lnTo>
                    <a:pt x="2170739" y="691244"/>
                  </a:lnTo>
                  <a:lnTo>
                    <a:pt x="2202546" y="659437"/>
                  </a:lnTo>
                  <a:lnTo>
                    <a:pt x="2230439" y="624073"/>
                  </a:lnTo>
                  <a:lnTo>
                    <a:pt x="2254061" y="585509"/>
                  </a:lnTo>
                  <a:lnTo>
                    <a:pt x="2273055" y="544103"/>
                  </a:lnTo>
                  <a:lnTo>
                    <a:pt x="2287064" y="500211"/>
                  </a:lnTo>
                  <a:lnTo>
                    <a:pt x="2295731" y="454191"/>
                  </a:lnTo>
                  <a:lnTo>
                    <a:pt x="2298700" y="406400"/>
                  </a:lnTo>
                  <a:lnTo>
                    <a:pt x="2298700" y="381000"/>
                  </a:lnTo>
                  <a:lnTo>
                    <a:pt x="2295731" y="333208"/>
                  </a:lnTo>
                  <a:lnTo>
                    <a:pt x="2287064" y="287188"/>
                  </a:lnTo>
                  <a:lnTo>
                    <a:pt x="2273055" y="243296"/>
                  </a:lnTo>
                  <a:lnTo>
                    <a:pt x="2254061" y="201890"/>
                  </a:lnTo>
                  <a:lnTo>
                    <a:pt x="2230439" y="163326"/>
                  </a:lnTo>
                  <a:lnTo>
                    <a:pt x="2202546" y="127962"/>
                  </a:lnTo>
                  <a:lnTo>
                    <a:pt x="2170739" y="96155"/>
                  </a:lnTo>
                  <a:lnTo>
                    <a:pt x="2135376" y="68262"/>
                  </a:lnTo>
                  <a:lnTo>
                    <a:pt x="2096812" y="44640"/>
                  </a:lnTo>
                  <a:lnTo>
                    <a:pt x="2055406" y="25645"/>
                  </a:lnTo>
                  <a:lnTo>
                    <a:pt x="2011514" y="11636"/>
                  </a:lnTo>
                  <a:lnTo>
                    <a:pt x="1965492" y="2968"/>
                  </a:lnTo>
                  <a:lnTo>
                    <a:pt x="191770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31835" y="6199533"/>
              <a:ext cx="1651635" cy="276225"/>
            </a:xfrm>
            <a:custGeom>
              <a:avLst/>
              <a:gdLst/>
              <a:ahLst/>
              <a:cxnLst/>
              <a:rect l="l" t="t" r="r" b="b"/>
              <a:pathLst>
                <a:path w="1651634" h="276225">
                  <a:moveTo>
                    <a:pt x="111861" y="179620"/>
                  </a:moveTo>
                  <a:lnTo>
                    <a:pt x="84648" y="181813"/>
                  </a:lnTo>
                  <a:lnTo>
                    <a:pt x="54940" y="191186"/>
                  </a:lnTo>
                  <a:lnTo>
                    <a:pt x="36318" y="206388"/>
                  </a:lnTo>
                  <a:lnTo>
                    <a:pt x="29870" y="227076"/>
                  </a:lnTo>
                  <a:lnTo>
                    <a:pt x="36318" y="247588"/>
                  </a:lnTo>
                  <a:lnTo>
                    <a:pt x="54940" y="262699"/>
                  </a:lnTo>
                  <a:lnTo>
                    <a:pt x="84648" y="272039"/>
                  </a:lnTo>
                  <a:lnTo>
                    <a:pt x="124358" y="275234"/>
                  </a:lnTo>
                  <a:lnTo>
                    <a:pt x="164068" y="272039"/>
                  </a:lnTo>
                  <a:lnTo>
                    <a:pt x="193776" y="262699"/>
                  </a:lnTo>
                  <a:lnTo>
                    <a:pt x="202368" y="255727"/>
                  </a:lnTo>
                  <a:lnTo>
                    <a:pt x="124358" y="255727"/>
                  </a:lnTo>
                  <a:lnTo>
                    <a:pt x="95464" y="253822"/>
                  </a:lnTo>
                  <a:lnTo>
                    <a:pt x="73799" y="248259"/>
                  </a:lnTo>
                  <a:lnTo>
                    <a:pt x="60193" y="239268"/>
                  </a:lnTo>
                  <a:lnTo>
                    <a:pt x="55473" y="227076"/>
                  </a:lnTo>
                  <a:lnTo>
                    <a:pt x="60193" y="214708"/>
                  </a:lnTo>
                  <a:lnTo>
                    <a:pt x="73799" y="205626"/>
                  </a:lnTo>
                  <a:lnTo>
                    <a:pt x="95464" y="200030"/>
                  </a:lnTo>
                  <a:lnTo>
                    <a:pt x="124358" y="198120"/>
                  </a:lnTo>
                  <a:lnTo>
                    <a:pt x="202270" y="198120"/>
                  </a:lnTo>
                  <a:lnTo>
                    <a:pt x="193776" y="191186"/>
                  </a:lnTo>
                  <a:lnTo>
                    <a:pt x="178076" y="186233"/>
                  </a:lnTo>
                  <a:lnTo>
                    <a:pt x="111861" y="186233"/>
                  </a:lnTo>
                  <a:lnTo>
                    <a:pt x="111861" y="179620"/>
                  </a:lnTo>
                  <a:close/>
                </a:path>
                <a:path w="1651634" h="276225">
                  <a:moveTo>
                    <a:pt x="202270" y="198120"/>
                  </a:moveTo>
                  <a:lnTo>
                    <a:pt x="124358" y="198120"/>
                  </a:lnTo>
                  <a:lnTo>
                    <a:pt x="153381" y="200030"/>
                  </a:lnTo>
                  <a:lnTo>
                    <a:pt x="175031" y="205626"/>
                  </a:lnTo>
                  <a:lnTo>
                    <a:pt x="188566" y="214708"/>
                  </a:lnTo>
                  <a:lnTo>
                    <a:pt x="193243" y="227076"/>
                  </a:lnTo>
                  <a:lnTo>
                    <a:pt x="188566" y="239268"/>
                  </a:lnTo>
                  <a:lnTo>
                    <a:pt x="175031" y="248259"/>
                  </a:lnTo>
                  <a:lnTo>
                    <a:pt x="153381" y="253822"/>
                  </a:lnTo>
                  <a:lnTo>
                    <a:pt x="124358" y="255727"/>
                  </a:lnTo>
                  <a:lnTo>
                    <a:pt x="202368" y="255727"/>
                  </a:lnTo>
                  <a:lnTo>
                    <a:pt x="212397" y="247588"/>
                  </a:lnTo>
                  <a:lnTo>
                    <a:pt x="218846" y="227076"/>
                  </a:lnTo>
                  <a:lnTo>
                    <a:pt x="212397" y="206388"/>
                  </a:lnTo>
                  <a:lnTo>
                    <a:pt x="202270" y="198120"/>
                  </a:lnTo>
                  <a:close/>
                </a:path>
                <a:path w="1651634" h="276225">
                  <a:moveTo>
                    <a:pt x="124358" y="178613"/>
                  </a:moveTo>
                  <a:lnTo>
                    <a:pt x="111861" y="179620"/>
                  </a:lnTo>
                  <a:lnTo>
                    <a:pt x="111861" y="186233"/>
                  </a:lnTo>
                  <a:lnTo>
                    <a:pt x="137159" y="186233"/>
                  </a:lnTo>
                  <a:lnTo>
                    <a:pt x="137159" y="179644"/>
                  </a:lnTo>
                  <a:lnTo>
                    <a:pt x="124358" y="178613"/>
                  </a:lnTo>
                  <a:close/>
                </a:path>
                <a:path w="1651634" h="276225">
                  <a:moveTo>
                    <a:pt x="137159" y="179644"/>
                  </a:moveTo>
                  <a:lnTo>
                    <a:pt x="137159" y="186233"/>
                  </a:lnTo>
                  <a:lnTo>
                    <a:pt x="178076" y="186233"/>
                  </a:lnTo>
                  <a:lnTo>
                    <a:pt x="164068" y="181813"/>
                  </a:lnTo>
                  <a:lnTo>
                    <a:pt x="137159" y="179644"/>
                  </a:lnTo>
                  <a:close/>
                </a:path>
                <a:path w="1651634" h="276225">
                  <a:moveTo>
                    <a:pt x="137159" y="178613"/>
                  </a:moveTo>
                  <a:lnTo>
                    <a:pt x="124358" y="178613"/>
                  </a:lnTo>
                  <a:lnTo>
                    <a:pt x="137159" y="179644"/>
                  </a:lnTo>
                  <a:lnTo>
                    <a:pt x="137159" y="178613"/>
                  </a:lnTo>
                  <a:close/>
                </a:path>
                <a:path w="1651634" h="276225">
                  <a:moveTo>
                    <a:pt x="137159" y="138074"/>
                  </a:moveTo>
                  <a:lnTo>
                    <a:pt x="111861" y="138074"/>
                  </a:lnTo>
                  <a:lnTo>
                    <a:pt x="111861" y="179620"/>
                  </a:lnTo>
                  <a:lnTo>
                    <a:pt x="124358" y="178613"/>
                  </a:lnTo>
                  <a:lnTo>
                    <a:pt x="137159" y="178613"/>
                  </a:lnTo>
                  <a:lnTo>
                    <a:pt x="137159" y="138074"/>
                  </a:lnTo>
                  <a:close/>
                </a:path>
                <a:path w="1651634" h="276225">
                  <a:moveTo>
                    <a:pt x="249021" y="129235"/>
                  </a:moveTo>
                  <a:lnTo>
                    <a:pt x="0" y="129235"/>
                  </a:lnTo>
                  <a:lnTo>
                    <a:pt x="0" y="149656"/>
                  </a:lnTo>
                  <a:lnTo>
                    <a:pt x="111861" y="149656"/>
                  </a:lnTo>
                  <a:lnTo>
                    <a:pt x="111861" y="138074"/>
                  </a:lnTo>
                  <a:lnTo>
                    <a:pt x="249021" y="138074"/>
                  </a:lnTo>
                  <a:lnTo>
                    <a:pt x="249021" y="129235"/>
                  </a:lnTo>
                  <a:close/>
                </a:path>
                <a:path w="1651634" h="276225">
                  <a:moveTo>
                    <a:pt x="249021" y="138074"/>
                  </a:moveTo>
                  <a:lnTo>
                    <a:pt x="137159" y="138074"/>
                  </a:lnTo>
                  <a:lnTo>
                    <a:pt x="137159" y="149656"/>
                  </a:lnTo>
                  <a:lnTo>
                    <a:pt x="249021" y="149656"/>
                  </a:lnTo>
                  <a:lnTo>
                    <a:pt x="249021" y="138074"/>
                  </a:lnTo>
                  <a:close/>
                </a:path>
                <a:path w="1651634" h="276225">
                  <a:moveTo>
                    <a:pt x="118871" y="22860"/>
                  </a:moveTo>
                  <a:lnTo>
                    <a:pt x="108203" y="22860"/>
                  </a:lnTo>
                  <a:lnTo>
                    <a:pt x="108203" y="31089"/>
                  </a:lnTo>
                  <a:lnTo>
                    <a:pt x="100431" y="53178"/>
                  </a:lnTo>
                  <a:lnTo>
                    <a:pt x="79628" y="71551"/>
                  </a:lnTo>
                  <a:lnTo>
                    <a:pt x="49568" y="85010"/>
                  </a:lnTo>
                  <a:lnTo>
                    <a:pt x="14020" y="92354"/>
                  </a:lnTo>
                  <a:lnTo>
                    <a:pt x="23164" y="112471"/>
                  </a:lnTo>
                  <a:lnTo>
                    <a:pt x="64022" y="103055"/>
                  </a:lnTo>
                  <a:lnTo>
                    <a:pt x="98336" y="85839"/>
                  </a:lnTo>
                  <a:lnTo>
                    <a:pt x="121962" y="61593"/>
                  </a:lnTo>
                  <a:lnTo>
                    <a:pt x="124799" y="51756"/>
                  </a:lnTo>
                  <a:lnTo>
                    <a:pt x="118871" y="31089"/>
                  </a:lnTo>
                  <a:lnTo>
                    <a:pt x="118871" y="22860"/>
                  </a:lnTo>
                  <a:close/>
                </a:path>
                <a:path w="1651634" h="276225">
                  <a:moveTo>
                    <a:pt x="141122" y="22860"/>
                  </a:moveTo>
                  <a:lnTo>
                    <a:pt x="130759" y="22860"/>
                  </a:lnTo>
                  <a:lnTo>
                    <a:pt x="130759" y="31089"/>
                  </a:lnTo>
                  <a:lnTo>
                    <a:pt x="124799" y="51756"/>
                  </a:lnTo>
                  <a:lnTo>
                    <a:pt x="127620" y="61593"/>
                  </a:lnTo>
                  <a:lnTo>
                    <a:pt x="151142" y="85839"/>
                  </a:lnTo>
                  <a:lnTo>
                    <a:pt x="185351" y="103055"/>
                  </a:lnTo>
                  <a:lnTo>
                    <a:pt x="226161" y="112471"/>
                  </a:lnTo>
                  <a:lnTo>
                    <a:pt x="235305" y="92354"/>
                  </a:lnTo>
                  <a:lnTo>
                    <a:pt x="199758" y="85010"/>
                  </a:lnTo>
                  <a:lnTo>
                    <a:pt x="169697" y="71551"/>
                  </a:lnTo>
                  <a:lnTo>
                    <a:pt x="148894" y="53178"/>
                  </a:lnTo>
                  <a:lnTo>
                    <a:pt x="141122" y="31089"/>
                  </a:lnTo>
                  <a:lnTo>
                    <a:pt x="141122" y="22860"/>
                  </a:lnTo>
                  <a:close/>
                </a:path>
                <a:path w="1651634" h="276225">
                  <a:moveTo>
                    <a:pt x="130759" y="22860"/>
                  </a:moveTo>
                  <a:lnTo>
                    <a:pt x="118871" y="22860"/>
                  </a:lnTo>
                  <a:lnTo>
                    <a:pt x="118871" y="31089"/>
                  </a:lnTo>
                  <a:lnTo>
                    <a:pt x="124799" y="51756"/>
                  </a:lnTo>
                  <a:lnTo>
                    <a:pt x="130759" y="31089"/>
                  </a:lnTo>
                  <a:lnTo>
                    <a:pt x="130759" y="22860"/>
                  </a:lnTo>
                  <a:close/>
                </a:path>
                <a:path w="1651634" h="276225">
                  <a:moveTo>
                    <a:pt x="226771" y="12801"/>
                  </a:moveTo>
                  <a:lnTo>
                    <a:pt x="22859" y="12801"/>
                  </a:lnTo>
                  <a:lnTo>
                    <a:pt x="22859" y="33223"/>
                  </a:lnTo>
                  <a:lnTo>
                    <a:pt x="107453" y="33223"/>
                  </a:lnTo>
                  <a:lnTo>
                    <a:pt x="108203" y="31089"/>
                  </a:lnTo>
                  <a:lnTo>
                    <a:pt x="108203" y="22860"/>
                  </a:lnTo>
                  <a:lnTo>
                    <a:pt x="226771" y="22860"/>
                  </a:lnTo>
                  <a:lnTo>
                    <a:pt x="226771" y="12801"/>
                  </a:lnTo>
                  <a:close/>
                </a:path>
                <a:path w="1651634" h="276225">
                  <a:moveTo>
                    <a:pt x="226771" y="22860"/>
                  </a:moveTo>
                  <a:lnTo>
                    <a:pt x="141122" y="22860"/>
                  </a:lnTo>
                  <a:lnTo>
                    <a:pt x="141122" y="31089"/>
                  </a:lnTo>
                  <a:lnTo>
                    <a:pt x="141873" y="33223"/>
                  </a:lnTo>
                  <a:lnTo>
                    <a:pt x="226771" y="33223"/>
                  </a:lnTo>
                  <a:lnTo>
                    <a:pt x="226771" y="22860"/>
                  </a:lnTo>
                  <a:close/>
                </a:path>
                <a:path w="1651634" h="276225">
                  <a:moveTo>
                    <a:pt x="392558" y="142341"/>
                  </a:moveTo>
                  <a:lnTo>
                    <a:pt x="280391" y="142341"/>
                  </a:lnTo>
                  <a:lnTo>
                    <a:pt x="280391" y="163068"/>
                  </a:lnTo>
                  <a:lnTo>
                    <a:pt x="529413" y="163068"/>
                  </a:lnTo>
                  <a:lnTo>
                    <a:pt x="529413" y="148742"/>
                  </a:lnTo>
                  <a:lnTo>
                    <a:pt x="392558" y="148742"/>
                  </a:lnTo>
                  <a:lnTo>
                    <a:pt x="392558" y="142341"/>
                  </a:lnTo>
                  <a:close/>
                </a:path>
                <a:path w="1651634" h="276225">
                  <a:moveTo>
                    <a:pt x="417551" y="101193"/>
                  </a:moveTo>
                  <a:lnTo>
                    <a:pt x="392558" y="101193"/>
                  </a:lnTo>
                  <a:lnTo>
                    <a:pt x="392558" y="148742"/>
                  </a:lnTo>
                  <a:lnTo>
                    <a:pt x="417551" y="148742"/>
                  </a:lnTo>
                  <a:lnTo>
                    <a:pt x="417551" y="101193"/>
                  </a:lnTo>
                  <a:close/>
                </a:path>
                <a:path w="1651634" h="276225">
                  <a:moveTo>
                    <a:pt x="529413" y="142341"/>
                  </a:moveTo>
                  <a:lnTo>
                    <a:pt x="417551" y="142341"/>
                  </a:lnTo>
                  <a:lnTo>
                    <a:pt x="417551" y="148742"/>
                  </a:lnTo>
                  <a:lnTo>
                    <a:pt x="529413" y="148742"/>
                  </a:lnTo>
                  <a:lnTo>
                    <a:pt x="529413" y="142341"/>
                  </a:lnTo>
                  <a:close/>
                </a:path>
                <a:path w="1651634" h="276225">
                  <a:moveTo>
                    <a:pt x="338608" y="6705"/>
                  </a:moveTo>
                  <a:lnTo>
                    <a:pt x="313615" y="6705"/>
                  </a:lnTo>
                  <a:lnTo>
                    <a:pt x="313615" y="109727"/>
                  </a:lnTo>
                  <a:lnTo>
                    <a:pt x="392558" y="109727"/>
                  </a:lnTo>
                  <a:lnTo>
                    <a:pt x="392558" y="101193"/>
                  </a:lnTo>
                  <a:lnTo>
                    <a:pt x="497104" y="101193"/>
                  </a:lnTo>
                  <a:lnTo>
                    <a:pt x="497104" y="89611"/>
                  </a:lnTo>
                  <a:lnTo>
                    <a:pt x="338608" y="89611"/>
                  </a:lnTo>
                  <a:lnTo>
                    <a:pt x="338608" y="57607"/>
                  </a:lnTo>
                  <a:lnTo>
                    <a:pt x="497104" y="57607"/>
                  </a:lnTo>
                  <a:lnTo>
                    <a:pt x="497104" y="37795"/>
                  </a:lnTo>
                  <a:lnTo>
                    <a:pt x="338608" y="37795"/>
                  </a:lnTo>
                  <a:lnTo>
                    <a:pt x="338608" y="6705"/>
                  </a:lnTo>
                  <a:close/>
                </a:path>
                <a:path w="1651634" h="276225">
                  <a:moveTo>
                    <a:pt x="497104" y="101193"/>
                  </a:moveTo>
                  <a:lnTo>
                    <a:pt x="417551" y="101193"/>
                  </a:lnTo>
                  <a:lnTo>
                    <a:pt x="417551" y="109727"/>
                  </a:lnTo>
                  <a:lnTo>
                    <a:pt x="497104" y="109727"/>
                  </a:lnTo>
                  <a:lnTo>
                    <a:pt x="497104" y="101193"/>
                  </a:lnTo>
                  <a:close/>
                </a:path>
                <a:path w="1651634" h="276225">
                  <a:moveTo>
                    <a:pt x="497104" y="57607"/>
                  </a:moveTo>
                  <a:lnTo>
                    <a:pt x="471806" y="57607"/>
                  </a:lnTo>
                  <a:lnTo>
                    <a:pt x="471806" y="89611"/>
                  </a:lnTo>
                  <a:lnTo>
                    <a:pt x="497104" y="89611"/>
                  </a:lnTo>
                  <a:lnTo>
                    <a:pt x="497104" y="57607"/>
                  </a:lnTo>
                  <a:close/>
                </a:path>
                <a:path w="1651634" h="276225">
                  <a:moveTo>
                    <a:pt x="497104" y="6705"/>
                  </a:moveTo>
                  <a:lnTo>
                    <a:pt x="471806" y="6705"/>
                  </a:lnTo>
                  <a:lnTo>
                    <a:pt x="471806" y="37795"/>
                  </a:lnTo>
                  <a:lnTo>
                    <a:pt x="497104" y="37795"/>
                  </a:lnTo>
                  <a:lnTo>
                    <a:pt x="497104" y="6705"/>
                  </a:lnTo>
                  <a:close/>
                </a:path>
                <a:path w="1651634" h="276225">
                  <a:moveTo>
                    <a:pt x="498628" y="189890"/>
                  </a:moveTo>
                  <a:lnTo>
                    <a:pt x="308128" y="189890"/>
                  </a:lnTo>
                  <a:lnTo>
                    <a:pt x="308128" y="210617"/>
                  </a:lnTo>
                  <a:lnTo>
                    <a:pt x="473330" y="210617"/>
                  </a:lnTo>
                  <a:lnTo>
                    <a:pt x="473330" y="275844"/>
                  </a:lnTo>
                  <a:lnTo>
                    <a:pt x="498628" y="275844"/>
                  </a:lnTo>
                  <a:lnTo>
                    <a:pt x="498628" y="189890"/>
                  </a:lnTo>
                  <a:close/>
                </a:path>
                <a:path w="1651634" h="276225">
                  <a:moveTo>
                    <a:pt x="676913" y="10058"/>
                  </a:moveTo>
                  <a:lnTo>
                    <a:pt x="672340" y="10058"/>
                  </a:lnTo>
                  <a:lnTo>
                    <a:pt x="672340" y="25298"/>
                  </a:lnTo>
                  <a:lnTo>
                    <a:pt x="663982" y="53292"/>
                  </a:lnTo>
                  <a:lnTo>
                    <a:pt x="641823" y="77114"/>
                  </a:lnTo>
                  <a:lnTo>
                    <a:pt x="610233" y="94992"/>
                  </a:lnTo>
                  <a:lnTo>
                    <a:pt x="573586" y="105155"/>
                  </a:lnTo>
                  <a:lnTo>
                    <a:pt x="583645" y="125577"/>
                  </a:lnTo>
                  <a:lnTo>
                    <a:pt x="625154" y="113209"/>
                  </a:lnTo>
                  <a:lnTo>
                    <a:pt x="660606" y="91554"/>
                  </a:lnTo>
                  <a:lnTo>
                    <a:pt x="685314" y="61841"/>
                  </a:lnTo>
                  <a:lnTo>
                    <a:pt x="685802" y="59920"/>
                  </a:lnTo>
                  <a:lnTo>
                    <a:pt x="676913" y="25298"/>
                  </a:lnTo>
                  <a:lnTo>
                    <a:pt x="676913" y="10058"/>
                  </a:lnTo>
                  <a:close/>
                </a:path>
                <a:path w="1651634" h="276225">
                  <a:moveTo>
                    <a:pt x="698858" y="10058"/>
                  </a:moveTo>
                  <a:lnTo>
                    <a:pt x="694592" y="10058"/>
                  </a:lnTo>
                  <a:lnTo>
                    <a:pt x="694592" y="25298"/>
                  </a:lnTo>
                  <a:lnTo>
                    <a:pt x="685802" y="59920"/>
                  </a:lnTo>
                  <a:lnTo>
                    <a:pt x="686229" y="61583"/>
                  </a:lnTo>
                  <a:lnTo>
                    <a:pt x="710975" y="91325"/>
                  </a:lnTo>
                  <a:lnTo>
                    <a:pt x="746351" y="113123"/>
                  </a:lnTo>
                  <a:lnTo>
                    <a:pt x="787556" y="125577"/>
                  </a:lnTo>
                  <a:lnTo>
                    <a:pt x="797614" y="105155"/>
                  </a:lnTo>
                  <a:lnTo>
                    <a:pt x="761224" y="94864"/>
                  </a:lnTo>
                  <a:lnTo>
                    <a:pt x="729605" y="76771"/>
                  </a:lnTo>
                  <a:lnTo>
                    <a:pt x="707302" y="52906"/>
                  </a:lnTo>
                  <a:lnTo>
                    <a:pt x="698858" y="25298"/>
                  </a:lnTo>
                  <a:lnTo>
                    <a:pt x="698858" y="10058"/>
                  </a:lnTo>
                  <a:close/>
                </a:path>
                <a:path w="1651634" h="276225">
                  <a:moveTo>
                    <a:pt x="694592" y="10058"/>
                  </a:moveTo>
                  <a:lnTo>
                    <a:pt x="676913" y="10058"/>
                  </a:lnTo>
                  <a:lnTo>
                    <a:pt x="676913" y="25298"/>
                  </a:lnTo>
                  <a:lnTo>
                    <a:pt x="685802" y="59920"/>
                  </a:lnTo>
                  <a:lnTo>
                    <a:pt x="694592" y="25298"/>
                  </a:lnTo>
                  <a:lnTo>
                    <a:pt x="694592" y="10058"/>
                  </a:lnTo>
                  <a:close/>
                </a:path>
                <a:path w="1651634" h="276225">
                  <a:moveTo>
                    <a:pt x="697335" y="170993"/>
                  </a:moveTo>
                  <a:lnTo>
                    <a:pt x="672340" y="170993"/>
                  </a:lnTo>
                  <a:lnTo>
                    <a:pt x="672340" y="275844"/>
                  </a:lnTo>
                  <a:lnTo>
                    <a:pt x="697335" y="275844"/>
                  </a:lnTo>
                  <a:lnTo>
                    <a:pt x="697335" y="170993"/>
                  </a:lnTo>
                  <a:close/>
                </a:path>
                <a:path w="1651634" h="276225">
                  <a:moveTo>
                    <a:pt x="810110" y="155447"/>
                  </a:moveTo>
                  <a:lnTo>
                    <a:pt x="561089" y="155447"/>
                  </a:lnTo>
                  <a:lnTo>
                    <a:pt x="561089" y="176479"/>
                  </a:lnTo>
                  <a:lnTo>
                    <a:pt x="672340" y="176479"/>
                  </a:lnTo>
                  <a:lnTo>
                    <a:pt x="672340" y="170993"/>
                  </a:lnTo>
                  <a:lnTo>
                    <a:pt x="810110" y="170993"/>
                  </a:lnTo>
                  <a:lnTo>
                    <a:pt x="810110" y="155447"/>
                  </a:lnTo>
                  <a:close/>
                </a:path>
                <a:path w="1651634" h="276225">
                  <a:moveTo>
                    <a:pt x="810110" y="170993"/>
                  </a:moveTo>
                  <a:lnTo>
                    <a:pt x="697335" y="170993"/>
                  </a:lnTo>
                  <a:lnTo>
                    <a:pt x="697335" y="176479"/>
                  </a:lnTo>
                  <a:lnTo>
                    <a:pt x="810110" y="176479"/>
                  </a:lnTo>
                  <a:lnTo>
                    <a:pt x="810110" y="170993"/>
                  </a:lnTo>
                  <a:close/>
                </a:path>
                <a:path w="1651634" h="276225">
                  <a:moveTo>
                    <a:pt x="1075568" y="304"/>
                  </a:moveTo>
                  <a:lnTo>
                    <a:pt x="1051184" y="304"/>
                  </a:lnTo>
                  <a:lnTo>
                    <a:pt x="1051184" y="275844"/>
                  </a:lnTo>
                  <a:lnTo>
                    <a:pt x="1075568" y="275844"/>
                  </a:lnTo>
                  <a:lnTo>
                    <a:pt x="1075568" y="304"/>
                  </a:lnTo>
                  <a:close/>
                </a:path>
                <a:path w="1651634" h="276225">
                  <a:moveTo>
                    <a:pt x="1024361" y="6095"/>
                  </a:moveTo>
                  <a:lnTo>
                    <a:pt x="1000587" y="6095"/>
                  </a:lnTo>
                  <a:lnTo>
                    <a:pt x="1000587" y="262128"/>
                  </a:lnTo>
                  <a:lnTo>
                    <a:pt x="1024361" y="262128"/>
                  </a:lnTo>
                  <a:lnTo>
                    <a:pt x="1024361" y="177089"/>
                  </a:lnTo>
                  <a:lnTo>
                    <a:pt x="1009731" y="177089"/>
                  </a:lnTo>
                  <a:lnTo>
                    <a:pt x="1009731" y="156667"/>
                  </a:lnTo>
                  <a:lnTo>
                    <a:pt x="1024361" y="156667"/>
                  </a:lnTo>
                  <a:lnTo>
                    <a:pt x="1024361" y="113995"/>
                  </a:lnTo>
                  <a:lnTo>
                    <a:pt x="1011560" y="113995"/>
                  </a:lnTo>
                  <a:lnTo>
                    <a:pt x="1011560" y="93573"/>
                  </a:lnTo>
                  <a:lnTo>
                    <a:pt x="1024361" y="93573"/>
                  </a:lnTo>
                  <a:lnTo>
                    <a:pt x="1024361" y="6095"/>
                  </a:lnTo>
                  <a:close/>
                </a:path>
                <a:path w="1651634" h="276225">
                  <a:moveTo>
                    <a:pt x="908232" y="86867"/>
                  </a:moveTo>
                  <a:lnTo>
                    <a:pt x="885215" y="91506"/>
                  </a:lnTo>
                  <a:lnTo>
                    <a:pt x="866970" y="104546"/>
                  </a:lnTo>
                  <a:lnTo>
                    <a:pt x="854954" y="124672"/>
                  </a:lnTo>
                  <a:lnTo>
                    <a:pt x="850625" y="150571"/>
                  </a:lnTo>
                  <a:lnTo>
                    <a:pt x="854954" y="176341"/>
                  </a:lnTo>
                  <a:lnTo>
                    <a:pt x="866970" y="196482"/>
                  </a:lnTo>
                  <a:lnTo>
                    <a:pt x="885215" y="209593"/>
                  </a:lnTo>
                  <a:lnTo>
                    <a:pt x="908232" y="214274"/>
                  </a:lnTo>
                  <a:lnTo>
                    <a:pt x="931426" y="209593"/>
                  </a:lnTo>
                  <a:lnTo>
                    <a:pt x="949761" y="196482"/>
                  </a:lnTo>
                  <a:lnTo>
                    <a:pt x="952063" y="192633"/>
                  </a:lnTo>
                  <a:lnTo>
                    <a:pt x="908232" y="192633"/>
                  </a:lnTo>
                  <a:lnTo>
                    <a:pt x="894093" y="189533"/>
                  </a:lnTo>
                  <a:lnTo>
                    <a:pt x="882896" y="180861"/>
                  </a:lnTo>
                  <a:lnTo>
                    <a:pt x="875528" y="167559"/>
                  </a:lnTo>
                  <a:lnTo>
                    <a:pt x="872876" y="150571"/>
                  </a:lnTo>
                  <a:lnTo>
                    <a:pt x="875528" y="133407"/>
                  </a:lnTo>
                  <a:lnTo>
                    <a:pt x="882896" y="120014"/>
                  </a:lnTo>
                  <a:lnTo>
                    <a:pt x="894093" y="111309"/>
                  </a:lnTo>
                  <a:lnTo>
                    <a:pt x="908232" y="108203"/>
                  </a:lnTo>
                  <a:lnTo>
                    <a:pt x="951951" y="108203"/>
                  </a:lnTo>
                  <a:lnTo>
                    <a:pt x="949761" y="104546"/>
                  </a:lnTo>
                  <a:lnTo>
                    <a:pt x="931426" y="91506"/>
                  </a:lnTo>
                  <a:lnTo>
                    <a:pt x="908232" y="86867"/>
                  </a:lnTo>
                  <a:close/>
                </a:path>
                <a:path w="1651634" h="276225">
                  <a:moveTo>
                    <a:pt x="951951" y="108203"/>
                  </a:moveTo>
                  <a:lnTo>
                    <a:pt x="908232" y="108203"/>
                  </a:lnTo>
                  <a:lnTo>
                    <a:pt x="922501" y="111309"/>
                  </a:lnTo>
                  <a:lnTo>
                    <a:pt x="933683" y="120014"/>
                  </a:lnTo>
                  <a:lnTo>
                    <a:pt x="940979" y="133407"/>
                  </a:lnTo>
                  <a:lnTo>
                    <a:pt x="943589" y="150571"/>
                  </a:lnTo>
                  <a:lnTo>
                    <a:pt x="940979" y="167559"/>
                  </a:lnTo>
                  <a:lnTo>
                    <a:pt x="933683" y="180861"/>
                  </a:lnTo>
                  <a:lnTo>
                    <a:pt x="922501" y="189533"/>
                  </a:lnTo>
                  <a:lnTo>
                    <a:pt x="908232" y="192633"/>
                  </a:lnTo>
                  <a:lnTo>
                    <a:pt x="952063" y="192633"/>
                  </a:lnTo>
                  <a:lnTo>
                    <a:pt x="961363" y="177089"/>
                  </a:lnTo>
                  <a:lnTo>
                    <a:pt x="960353" y="177089"/>
                  </a:lnTo>
                  <a:lnTo>
                    <a:pt x="960353" y="156667"/>
                  </a:lnTo>
                  <a:lnTo>
                    <a:pt x="965119" y="156667"/>
                  </a:lnTo>
                  <a:lnTo>
                    <a:pt x="966144" y="150571"/>
                  </a:lnTo>
                  <a:lnTo>
                    <a:pt x="961811" y="124672"/>
                  </a:lnTo>
                  <a:lnTo>
                    <a:pt x="951951" y="108203"/>
                  </a:lnTo>
                  <a:close/>
                </a:path>
                <a:path w="1651634" h="276225">
                  <a:moveTo>
                    <a:pt x="965119" y="156667"/>
                  </a:moveTo>
                  <a:lnTo>
                    <a:pt x="960353" y="156667"/>
                  </a:lnTo>
                  <a:lnTo>
                    <a:pt x="960353" y="177089"/>
                  </a:lnTo>
                  <a:lnTo>
                    <a:pt x="961363" y="177089"/>
                  </a:lnTo>
                  <a:lnTo>
                    <a:pt x="961811" y="176341"/>
                  </a:lnTo>
                  <a:lnTo>
                    <a:pt x="965119" y="156667"/>
                  </a:lnTo>
                  <a:close/>
                </a:path>
                <a:path w="1651634" h="276225">
                  <a:moveTo>
                    <a:pt x="1000587" y="156667"/>
                  </a:moveTo>
                  <a:lnTo>
                    <a:pt x="965119" y="156667"/>
                  </a:lnTo>
                  <a:lnTo>
                    <a:pt x="961811" y="176341"/>
                  </a:lnTo>
                  <a:lnTo>
                    <a:pt x="961363" y="177089"/>
                  </a:lnTo>
                  <a:lnTo>
                    <a:pt x="1000587" y="177089"/>
                  </a:lnTo>
                  <a:lnTo>
                    <a:pt x="1000587" y="156667"/>
                  </a:lnTo>
                  <a:close/>
                </a:path>
                <a:path w="1651634" h="276225">
                  <a:moveTo>
                    <a:pt x="1024361" y="156667"/>
                  </a:moveTo>
                  <a:lnTo>
                    <a:pt x="1009731" y="156667"/>
                  </a:lnTo>
                  <a:lnTo>
                    <a:pt x="1009731" y="177089"/>
                  </a:lnTo>
                  <a:lnTo>
                    <a:pt x="1024361" y="177089"/>
                  </a:lnTo>
                  <a:lnTo>
                    <a:pt x="1024361" y="156667"/>
                  </a:lnTo>
                  <a:close/>
                </a:path>
                <a:path w="1651634" h="276225">
                  <a:moveTo>
                    <a:pt x="1000587" y="93573"/>
                  </a:moveTo>
                  <a:lnTo>
                    <a:pt x="962487" y="93573"/>
                  </a:lnTo>
                  <a:lnTo>
                    <a:pt x="962487" y="113995"/>
                  </a:lnTo>
                  <a:lnTo>
                    <a:pt x="1000587" y="113995"/>
                  </a:lnTo>
                  <a:lnTo>
                    <a:pt x="1000587" y="93573"/>
                  </a:lnTo>
                  <a:close/>
                </a:path>
                <a:path w="1651634" h="276225">
                  <a:moveTo>
                    <a:pt x="1024361" y="93573"/>
                  </a:moveTo>
                  <a:lnTo>
                    <a:pt x="1011560" y="93573"/>
                  </a:lnTo>
                  <a:lnTo>
                    <a:pt x="1011560" y="113995"/>
                  </a:lnTo>
                  <a:lnTo>
                    <a:pt x="1024361" y="113995"/>
                  </a:lnTo>
                  <a:lnTo>
                    <a:pt x="1024361" y="93573"/>
                  </a:lnTo>
                  <a:close/>
                </a:path>
                <a:path w="1651634" h="276225">
                  <a:moveTo>
                    <a:pt x="896040" y="47548"/>
                  </a:moveTo>
                  <a:lnTo>
                    <a:pt x="840872" y="47548"/>
                  </a:lnTo>
                  <a:lnTo>
                    <a:pt x="840872" y="67970"/>
                  </a:lnTo>
                  <a:lnTo>
                    <a:pt x="976508" y="67970"/>
                  </a:lnTo>
                  <a:lnTo>
                    <a:pt x="976508" y="59131"/>
                  </a:lnTo>
                  <a:lnTo>
                    <a:pt x="896040" y="59131"/>
                  </a:lnTo>
                  <a:lnTo>
                    <a:pt x="896040" y="47548"/>
                  </a:lnTo>
                  <a:close/>
                </a:path>
                <a:path w="1651634" h="276225">
                  <a:moveTo>
                    <a:pt x="921034" y="7315"/>
                  </a:moveTo>
                  <a:lnTo>
                    <a:pt x="896040" y="7315"/>
                  </a:lnTo>
                  <a:lnTo>
                    <a:pt x="896040" y="59131"/>
                  </a:lnTo>
                  <a:lnTo>
                    <a:pt x="921034" y="59131"/>
                  </a:lnTo>
                  <a:lnTo>
                    <a:pt x="921034" y="7315"/>
                  </a:lnTo>
                  <a:close/>
                </a:path>
                <a:path w="1651634" h="276225">
                  <a:moveTo>
                    <a:pt x="976508" y="47548"/>
                  </a:moveTo>
                  <a:lnTo>
                    <a:pt x="921034" y="47548"/>
                  </a:lnTo>
                  <a:lnTo>
                    <a:pt x="921034" y="59131"/>
                  </a:lnTo>
                  <a:lnTo>
                    <a:pt x="976508" y="59131"/>
                  </a:lnTo>
                  <a:lnTo>
                    <a:pt x="976508" y="47548"/>
                  </a:lnTo>
                  <a:close/>
                </a:path>
                <a:path w="1651634" h="276225">
                  <a:moveTo>
                    <a:pt x="1333715" y="0"/>
                  </a:moveTo>
                  <a:lnTo>
                    <a:pt x="1308099" y="0"/>
                  </a:lnTo>
                  <a:lnTo>
                    <a:pt x="1308099" y="275844"/>
                  </a:lnTo>
                  <a:lnTo>
                    <a:pt x="1333715" y="275844"/>
                  </a:lnTo>
                  <a:lnTo>
                    <a:pt x="1333715" y="132892"/>
                  </a:lnTo>
                  <a:lnTo>
                    <a:pt x="1326705" y="132892"/>
                  </a:lnTo>
                  <a:lnTo>
                    <a:pt x="1326705" y="111861"/>
                  </a:lnTo>
                  <a:lnTo>
                    <a:pt x="1333715" y="111861"/>
                  </a:lnTo>
                  <a:lnTo>
                    <a:pt x="1333715" y="0"/>
                  </a:lnTo>
                  <a:close/>
                </a:path>
                <a:path w="1651634" h="276225">
                  <a:moveTo>
                    <a:pt x="1333715" y="111861"/>
                  </a:moveTo>
                  <a:lnTo>
                    <a:pt x="1326705" y="111861"/>
                  </a:lnTo>
                  <a:lnTo>
                    <a:pt x="1326705" y="132892"/>
                  </a:lnTo>
                  <a:lnTo>
                    <a:pt x="1333715" y="132892"/>
                  </a:lnTo>
                  <a:lnTo>
                    <a:pt x="1333715" y="111861"/>
                  </a:lnTo>
                  <a:close/>
                </a:path>
                <a:path w="1651634" h="276225">
                  <a:moveTo>
                    <a:pt x="1377594" y="111861"/>
                  </a:moveTo>
                  <a:lnTo>
                    <a:pt x="1333715" y="111861"/>
                  </a:lnTo>
                  <a:lnTo>
                    <a:pt x="1333715" y="132892"/>
                  </a:lnTo>
                  <a:lnTo>
                    <a:pt x="1377594" y="132892"/>
                  </a:lnTo>
                  <a:lnTo>
                    <a:pt x="1377594" y="111861"/>
                  </a:lnTo>
                  <a:close/>
                </a:path>
                <a:path w="1651634" h="276225">
                  <a:moveTo>
                    <a:pt x="1250803" y="29870"/>
                  </a:moveTo>
                  <a:lnTo>
                    <a:pt x="1237697" y="29870"/>
                  </a:lnTo>
                  <a:lnTo>
                    <a:pt x="1237697" y="33832"/>
                  </a:lnTo>
                  <a:lnTo>
                    <a:pt x="1230553" y="85744"/>
                  </a:lnTo>
                  <a:lnTo>
                    <a:pt x="1209122" y="131826"/>
                  </a:lnTo>
                  <a:lnTo>
                    <a:pt x="1173403" y="171507"/>
                  </a:lnTo>
                  <a:lnTo>
                    <a:pt x="1123397" y="204216"/>
                  </a:lnTo>
                  <a:lnTo>
                    <a:pt x="1137418" y="223723"/>
                  </a:lnTo>
                  <a:lnTo>
                    <a:pt x="1184592" y="193877"/>
                  </a:lnTo>
                  <a:lnTo>
                    <a:pt x="1219858" y="158691"/>
                  </a:lnTo>
                  <a:lnTo>
                    <a:pt x="1244034" y="119042"/>
                  </a:lnTo>
                  <a:lnTo>
                    <a:pt x="1257939" y="75809"/>
                  </a:lnTo>
                  <a:lnTo>
                    <a:pt x="1260383" y="50596"/>
                  </a:lnTo>
                  <a:lnTo>
                    <a:pt x="1250803" y="50596"/>
                  </a:lnTo>
                  <a:lnTo>
                    <a:pt x="1250803" y="29870"/>
                  </a:lnTo>
                  <a:close/>
                </a:path>
                <a:path w="1651634" h="276225">
                  <a:moveTo>
                    <a:pt x="1237697" y="29870"/>
                  </a:moveTo>
                  <a:lnTo>
                    <a:pt x="1136199" y="29870"/>
                  </a:lnTo>
                  <a:lnTo>
                    <a:pt x="1136199" y="50596"/>
                  </a:lnTo>
                  <a:lnTo>
                    <a:pt x="1235390" y="50596"/>
                  </a:lnTo>
                  <a:lnTo>
                    <a:pt x="1237697" y="33832"/>
                  </a:lnTo>
                  <a:lnTo>
                    <a:pt x="1237697" y="29870"/>
                  </a:lnTo>
                  <a:close/>
                </a:path>
                <a:path w="1651634" h="276225">
                  <a:moveTo>
                    <a:pt x="1262392" y="29870"/>
                  </a:moveTo>
                  <a:lnTo>
                    <a:pt x="1250803" y="29870"/>
                  </a:lnTo>
                  <a:lnTo>
                    <a:pt x="1250803" y="50596"/>
                  </a:lnTo>
                  <a:lnTo>
                    <a:pt x="1260383" y="50596"/>
                  </a:lnTo>
                  <a:lnTo>
                    <a:pt x="1262392" y="29870"/>
                  </a:lnTo>
                  <a:close/>
                </a:path>
                <a:path w="1651634" h="276225">
                  <a:moveTo>
                    <a:pt x="1461096" y="5791"/>
                  </a:moveTo>
                  <a:lnTo>
                    <a:pt x="1436103" y="5791"/>
                  </a:lnTo>
                  <a:lnTo>
                    <a:pt x="1436103" y="97535"/>
                  </a:lnTo>
                  <a:lnTo>
                    <a:pt x="1622945" y="97535"/>
                  </a:lnTo>
                  <a:lnTo>
                    <a:pt x="1622945" y="85953"/>
                  </a:lnTo>
                  <a:lnTo>
                    <a:pt x="1461096" y="85953"/>
                  </a:lnTo>
                  <a:lnTo>
                    <a:pt x="1461096" y="5791"/>
                  </a:lnTo>
                  <a:close/>
                </a:path>
                <a:path w="1651634" h="276225">
                  <a:moveTo>
                    <a:pt x="1622945" y="76809"/>
                  </a:moveTo>
                  <a:lnTo>
                    <a:pt x="1461096" y="76809"/>
                  </a:lnTo>
                  <a:lnTo>
                    <a:pt x="1461096" y="85953"/>
                  </a:lnTo>
                  <a:lnTo>
                    <a:pt x="1622945" y="85953"/>
                  </a:lnTo>
                  <a:lnTo>
                    <a:pt x="1622945" y="76809"/>
                  </a:lnTo>
                  <a:close/>
                </a:path>
                <a:path w="1651634" h="276225">
                  <a:moveTo>
                    <a:pt x="1651292" y="129539"/>
                  </a:moveTo>
                  <a:lnTo>
                    <a:pt x="1402270" y="129539"/>
                  </a:lnTo>
                  <a:lnTo>
                    <a:pt x="1402270" y="149961"/>
                  </a:lnTo>
                  <a:lnTo>
                    <a:pt x="1651292" y="149961"/>
                  </a:lnTo>
                  <a:lnTo>
                    <a:pt x="1651292" y="129539"/>
                  </a:lnTo>
                  <a:close/>
                </a:path>
                <a:path w="1651634" h="276225">
                  <a:moveTo>
                    <a:pt x="1526324" y="174650"/>
                  </a:moveTo>
                  <a:lnTo>
                    <a:pt x="1486742" y="177965"/>
                  </a:lnTo>
                  <a:lnTo>
                    <a:pt x="1457020" y="187680"/>
                  </a:lnTo>
                  <a:lnTo>
                    <a:pt x="1438327" y="203454"/>
                  </a:lnTo>
                  <a:lnTo>
                    <a:pt x="1431836" y="224942"/>
                  </a:lnTo>
                  <a:lnTo>
                    <a:pt x="1438327" y="246126"/>
                  </a:lnTo>
                  <a:lnTo>
                    <a:pt x="1457020" y="261823"/>
                  </a:lnTo>
                  <a:lnTo>
                    <a:pt x="1486742" y="271577"/>
                  </a:lnTo>
                  <a:lnTo>
                    <a:pt x="1526324" y="274929"/>
                  </a:lnTo>
                  <a:lnTo>
                    <a:pt x="1565905" y="271577"/>
                  </a:lnTo>
                  <a:lnTo>
                    <a:pt x="1595627" y="261823"/>
                  </a:lnTo>
                  <a:lnTo>
                    <a:pt x="1603976" y="254813"/>
                  </a:lnTo>
                  <a:lnTo>
                    <a:pt x="1526324" y="254813"/>
                  </a:lnTo>
                  <a:lnTo>
                    <a:pt x="1497430" y="252803"/>
                  </a:lnTo>
                  <a:lnTo>
                    <a:pt x="1475765" y="246964"/>
                  </a:lnTo>
                  <a:lnTo>
                    <a:pt x="1462158" y="237582"/>
                  </a:lnTo>
                  <a:lnTo>
                    <a:pt x="1457439" y="224942"/>
                  </a:lnTo>
                  <a:lnTo>
                    <a:pt x="1462158" y="211950"/>
                  </a:lnTo>
                  <a:lnTo>
                    <a:pt x="1475765" y="202387"/>
                  </a:lnTo>
                  <a:lnTo>
                    <a:pt x="1497430" y="196482"/>
                  </a:lnTo>
                  <a:lnTo>
                    <a:pt x="1526324" y="194462"/>
                  </a:lnTo>
                  <a:lnTo>
                    <a:pt x="1603665" y="194462"/>
                  </a:lnTo>
                  <a:lnTo>
                    <a:pt x="1595627" y="187680"/>
                  </a:lnTo>
                  <a:lnTo>
                    <a:pt x="1565905" y="177965"/>
                  </a:lnTo>
                  <a:lnTo>
                    <a:pt x="1526324" y="174650"/>
                  </a:lnTo>
                  <a:close/>
                </a:path>
                <a:path w="1651634" h="276225">
                  <a:moveTo>
                    <a:pt x="1603665" y="194462"/>
                  </a:moveTo>
                  <a:lnTo>
                    <a:pt x="1526324" y="194462"/>
                  </a:lnTo>
                  <a:lnTo>
                    <a:pt x="1555346" y="196482"/>
                  </a:lnTo>
                  <a:lnTo>
                    <a:pt x="1576997" y="202387"/>
                  </a:lnTo>
                  <a:lnTo>
                    <a:pt x="1590532" y="211950"/>
                  </a:lnTo>
                  <a:lnTo>
                    <a:pt x="1595208" y="224942"/>
                  </a:lnTo>
                  <a:lnTo>
                    <a:pt x="1590532" y="237582"/>
                  </a:lnTo>
                  <a:lnTo>
                    <a:pt x="1576997" y="246964"/>
                  </a:lnTo>
                  <a:lnTo>
                    <a:pt x="1555346" y="252803"/>
                  </a:lnTo>
                  <a:lnTo>
                    <a:pt x="1526324" y="254813"/>
                  </a:lnTo>
                  <a:lnTo>
                    <a:pt x="1603976" y="254813"/>
                  </a:lnTo>
                  <a:lnTo>
                    <a:pt x="1614320" y="246126"/>
                  </a:lnTo>
                  <a:lnTo>
                    <a:pt x="1620812" y="224942"/>
                  </a:lnTo>
                  <a:lnTo>
                    <a:pt x="1614320" y="203454"/>
                  </a:lnTo>
                  <a:lnTo>
                    <a:pt x="1603665" y="1944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9982200" y="4279900"/>
            <a:ext cx="1866900" cy="787400"/>
            <a:chOff x="9982200" y="4279900"/>
            <a:chExt cx="1866900" cy="787400"/>
          </a:xfrm>
        </p:grpSpPr>
        <p:sp>
          <p:nvSpPr>
            <p:cNvPr id="16" name="object 16"/>
            <p:cNvSpPr/>
            <p:nvPr/>
          </p:nvSpPr>
          <p:spPr>
            <a:xfrm>
              <a:off x="9982200" y="4279900"/>
              <a:ext cx="1866900" cy="787400"/>
            </a:xfrm>
            <a:custGeom>
              <a:avLst/>
              <a:gdLst/>
              <a:ahLst/>
              <a:cxnLst/>
              <a:rect l="l" t="t" r="r" b="b"/>
              <a:pathLst>
                <a:path w="1866900" h="787400">
                  <a:moveTo>
                    <a:pt x="14859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8" y="11636"/>
                  </a:lnTo>
                  <a:lnTo>
                    <a:pt x="243296" y="25645"/>
                  </a:lnTo>
                  <a:lnTo>
                    <a:pt x="201890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90"/>
                  </a:lnTo>
                  <a:lnTo>
                    <a:pt x="25645" y="243296"/>
                  </a:lnTo>
                  <a:lnTo>
                    <a:pt x="11636" y="287188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406400"/>
                  </a:lnTo>
                  <a:lnTo>
                    <a:pt x="2968" y="454191"/>
                  </a:lnTo>
                  <a:lnTo>
                    <a:pt x="11636" y="500211"/>
                  </a:lnTo>
                  <a:lnTo>
                    <a:pt x="25645" y="544103"/>
                  </a:lnTo>
                  <a:lnTo>
                    <a:pt x="44640" y="585509"/>
                  </a:lnTo>
                  <a:lnTo>
                    <a:pt x="68262" y="624073"/>
                  </a:lnTo>
                  <a:lnTo>
                    <a:pt x="96155" y="659437"/>
                  </a:lnTo>
                  <a:lnTo>
                    <a:pt x="127962" y="691244"/>
                  </a:lnTo>
                  <a:lnTo>
                    <a:pt x="163326" y="719137"/>
                  </a:lnTo>
                  <a:lnTo>
                    <a:pt x="201890" y="742759"/>
                  </a:lnTo>
                  <a:lnTo>
                    <a:pt x="243296" y="761754"/>
                  </a:lnTo>
                  <a:lnTo>
                    <a:pt x="287188" y="775763"/>
                  </a:lnTo>
                  <a:lnTo>
                    <a:pt x="333208" y="784431"/>
                  </a:lnTo>
                  <a:lnTo>
                    <a:pt x="381000" y="787400"/>
                  </a:lnTo>
                  <a:lnTo>
                    <a:pt x="1485900" y="787400"/>
                  </a:lnTo>
                  <a:lnTo>
                    <a:pt x="1533692" y="784431"/>
                  </a:lnTo>
                  <a:lnTo>
                    <a:pt x="1579714" y="775763"/>
                  </a:lnTo>
                  <a:lnTo>
                    <a:pt x="1623606" y="761754"/>
                  </a:lnTo>
                  <a:lnTo>
                    <a:pt x="1665012" y="742759"/>
                  </a:lnTo>
                  <a:lnTo>
                    <a:pt x="1703576" y="719137"/>
                  </a:lnTo>
                  <a:lnTo>
                    <a:pt x="1738939" y="691244"/>
                  </a:lnTo>
                  <a:lnTo>
                    <a:pt x="1770746" y="659437"/>
                  </a:lnTo>
                  <a:lnTo>
                    <a:pt x="1798639" y="624073"/>
                  </a:lnTo>
                  <a:lnTo>
                    <a:pt x="1822261" y="585509"/>
                  </a:lnTo>
                  <a:lnTo>
                    <a:pt x="1841255" y="544103"/>
                  </a:lnTo>
                  <a:lnTo>
                    <a:pt x="1855264" y="500211"/>
                  </a:lnTo>
                  <a:lnTo>
                    <a:pt x="1863931" y="454191"/>
                  </a:lnTo>
                  <a:lnTo>
                    <a:pt x="1866900" y="406400"/>
                  </a:lnTo>
                  <a:lnTo>
                    <a:pt x="1866900" y="381000"/>
                  </a:lnTo>
                  <a:lnTo>
                    <a:pt x="1863931" y="333208"/>
                  </a:lnTo>
                  <a:lnTo>
                    <a:pt x="1855264" y="287188"/>
                  </a:lnTo>
                  <a:lnTo>
                    <a:pt x="1841255" y="243296"/>
                  </a:lnTo>
                  <a:lnTo>
                    <a:pt x="1822261" y="201890"/>
                  </a:lnTo>
                  <a:lnTo>
                    <a:pt x="1798639" y="163326"/>
                  </a:lnTo>
                  <a:lnTo>
                    <a:pt x="1770746" y="127962"/>
                  </a:lnTo>
                  <a:lnTo>
                    <a:pt x="1738939" y="96155"/>
                  </a:lnTo>
                  <a:lnTo>
                    <a:pt x="1703576" y="68262"/>
                  </a:lnTo>
                  <a:lnTo>
                    <a:pt x="1665012" y="44640"/>
                  </a:lnTo>
                  <a:lnTo>
                    <a:pt x="1623606" y="25645"/>
                  </a:lnTo>
                  <a:lnTo>
                    <a:pt x="1579714" y="11636"/>
                  </a:lnTo>
                  <a:lnTo>
                    <a:pt x="1533692" y="2968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505135" y="4520698"/>
              <a:ext cx="786765" cy="278765"/>
            </a:xfrm>
            <a:custGeom>
              <a:avLst/>
              <a:gdLst/>
              <a:ahLst/>
              <a:cxnLst/>
              <a:rect l="l" t="t" r="r" b="b"/>
              <a:pathLst>
                <a:path w="786765" h="278764">
                  <a:moveTo>
                    <a:pt x="61874" y="19812"/>
                  </a:moveTo>
                  <a:lnTo>
                    <a:pt x="57911" y="19812"/>
                  </a:lnTo>
                  <a:lnTo>
                    <a:pt x="57911" y="56692"/>
                  </a:lnTo>
                  <a:lnTo>
                    <a:pt x="53963" y="80486"/>
                  </a:lnTo>
                  <a:lnTo>
                    <a:pt x="42557" y="103708"/>
                  </a:lnTo>
                  <a:lnTo>
                    <a:pt x="24350" y="124072"/>
                  </a:lnTo>
                  <a:lnTo>
                    <a:pt x="0" y="139293"/>
                  </a:lnTo>
                  <a:lnTo>
                    <a:pt x="13715" y="159105"/>
                  </a:lnTo>
                  <a:lnTo>
                    <a:pt x="40867" y="141303"/>
                  </a:lnTo>
                  <a:lnTo>
                    <a:pt x="61074" y="116586"/>
                  </a:lnTo>
                  <a:lnTo>
                    <a:pt x="70224" y="95493"/>
                  </a:lnTo>
                  <a:lnTo>
                    <a:pt x="66065" y="86329"/>
                  </a:lnTo>
                  <a:lnTo>
                    <a:pt x="61874" y="56692"/>
                  </a:lnTo>
                  <a:lnTo>
                    <a:pt x="61874" y="19812"/>
                  </a:lnTo>
                  <a:close/>
                </a:path>
                <a:path w="786765" h="278764">
                  <a:moveTo>
                    <a:pt x="81991" y="19812"/>
                  </a:moveTo>
                  <a:lnTo>
                    <a:pt x="78028" y="19812"/>
                  </a:lnTo>
                  <a:lnTo>
                    <a:pt x="78028" y="56692"/>
                  </a:lnTo>
                  <a:lnTo>
                    <a:pt x="73680" y="87525"/>
                  </a:lnTo>
                  <a:lnTo>
                    <a:pt x="70224" y="95493"/>
                  </a:lnTo>
                  <a:lnTo>
                    <a:pt x="78257" y="113195"/>
                  </a:lnTo>
                  <a:lnTo>
                    <a:pt x="97878" y="135431"/>
                  </a:lnTo>
                  <a:lnTo>
                    <a:pt x="124358" y="151180"/>
                  </a:lnTo>
                  <a:lnTo>
                    <a:pt x="138074" y="131978"/>
                  </a:lnTo>
                  <a:lnTo>
                    <a:pt x="114395" y="118714"/>
                  </a:lnTo>
                  <a:lnTo>
                    <a:pt x="96773" y="100622"/>
                  </a:lnTo>
                  <a:lnTo>
                    <a:pt x="85782" y="79386"/>
                  </a:lnTo>
                  <a:lnTo>
                    <a:pt x="81991" y="56692"/>
                  </a:lnTo>
                  <a:lnTo>
                    <a:pt x="81991" y="19812"/>
                  </a:lnTo>
                  <a:close/>
                </a:path>
                <a:path w="786765" h="278764">
                  <a:moveTo>
                    <a:pt x="78028" y="19812"/>
                  </a:moveTo>
                  <a:lnTo>
                    <a:pt x="61874" y="19812"/>
                  </a:lnTo>
                  <a:lnTo>
                    <a:pt x="61874" y="56692"/>
                  </a:lnTo>
                  <a:lnTo>
                    <a:pt x="66065" y="86329"/>
                  </a:lnTo>
                  <a:lnTo>
                    <a:pt x="70224" y="95493"/>
                  </a:lnTo>
                  <a:lnTo>
                    <a:pt x="73680" y="87525"/>
                  </a:lnTo>
                  <a:lnTo>
                    <a:pt x="78028" y="56692"/>
                  </a:lnTo>
                  <a:lnTo>
                    <a:pt x="78028" y="19812"/>
                  </a:lnTo>
                  <a:close/>
                </a:path>
                <a:path w="786765" h="278764">
                  <a:moveTo>
                    <a:pt x="232257" y="3048"/>
                  </a:moveTo>
                  <a:lnTo>
                    <a:pt x="208178" y="3048"/>
                  </a:lnTo>
                  <a:lnTo>
                    <a:pt x="208178" y="172821"/>
                  </a:lnTo>
                  <a:lnTo>
                    <a:pt x="232257" y="172821"/>
                  </a:lnTo>
                  <a:lnTo>
                    <a:pt x="232257" y="97231"/>
                  </a:lnTo>
                  <a:lnTo>
                    <a:pt x="216407" y="97231"/>
                  </a:lnTo>
                  <a:lnTo>
                    <a:pt x="216407" y="76504"/>
                  </a:lnTo>
                  <a:lnTo>
                    <a:pt x="232257" y="76504"/>
                  </a:lnTo>
                  <a:lnTo>
                    <a:pt x="232257" y="3048"/>
                  </a:lnTo>
                  <a:close/>
                </a:path>
                <a:path w="786765" h="278764">
                  <a:moveTo>
                    <a:pt x="173126" y="8229"/>
                  </a:moveTo>
                  <a:lnTo>
                    <a:pt x="149047" y="8229"/>
                  </a:lnTo>
                  <a:lnTo>
                    <a:pt x="149047" y="163982"/>
                  </a:lnTo>
                  <a:lnTo>
                    <a:pt x="173126" y="163982"/>
                  </a:lnTo>
                  <a:lnTo>
                    <a:pt x="173126" y="97231"/>
                  </a:lnTo>
                  <a:lnTo>
                    <a:pt x="164287" y="97231"/>
                  </a:lnTo>
                  <a:lnTo>
                    <a:pt x="164287" y="76504"/>
                  </a:lnTo>
                  <a:lnTo>
                    <a:pt x="173126" y="76504"/>
                  </a:lnTo>
                  <a:lnTo>
                    <a:pt x="173126" y="8229"/>
                  </a:lnTo>
                  <a:close/>
                </a:path>
                <a:path w="786765" h="278764">
                  <a:moveTo>
                    <a:pt x="173126" y="76504"/>
                  </a:moveTo>
                  <a:lnTo>
                    <a:pt x="164287" y="76504"/>
                  </a:lnTo>
                  <a:lnTo>
                    <a:pt x="164287" y="97231"/>
                  </a:lnTo>
                  <a:lnTo>
                    <a:pt x="173126" y="97231"/>
                  </a:lnTo>
                  <a:lnTo>
                    <a:pt x="173126" y="76504"/>
                  </a:lnTo>
                  <a:close/>
                </a:path>
                <a:path w="786765" h="278764">
                  <a:moveTo>
                    <a:pt x="208178" y="76504"/>
                  </a:moveTo>
                  <a:lnTo>
                    <a:pt x="173126" y="76504"/>
                  </a:lnTo>
                  <a:lnTo>
                    <a:pt x="173126" y="97231"/>
                  </a:lnTo>
                  <a:lnTo>
                    <a:pt x="208178" y="97231"/>
                  </a:lnTo>
                  <a:lnTo>
                    <a:pt x="208178" y="76504"/>
                  </a:lnTo>
                  <a:close/>
                </a:path>
                <a:path w="786765" h="278764">
                  <a:moveTo>
                    <a:pt x="232257" y="76504"/>
                  </a:moveTo>
                  <a:lnTo>
                    <a:pt x="216407" y="76504"/>
                  </a:lnTo>
                  <a:lnTo>
                    <a:pt x="216407" y="97231"/>
                  </a:lnTo>
                  <a:lnTo>
                    <a:pt x="232257" y="97231"/>
                  </a:lnTo>
                  <a:lnTo>
                    <a:pt x="232257" y="76504"/>
                  </a:lnTo>
                  <a:close/>
                </a:path>
                <a:path w="786765" h="278764">
                  <a:moveTo>
                    <a:pt x="141731" y="178917"/>
                  </a:moveTo>
                  <a:lnTo>
                    <a:pt x="103351" y="182265"/>
                  </a:lnTo>
                  <a:lnTo>
                    <a:pt x="74485" y="191986"/>
                  </a:lnTo>
                  <a:lnTo>
                    <a:pt x="56307" y="207592"/>
                  </a:lnTo>
                  <a:lnTo>
                    <a:pt x="49987" y="228600"/>
                  </a:lnTo>
                  <a:lnTo>
                    <a:pt x="56307" y="249383"/>
                  </a:lnTo>
                  <a:lnTo>
                    <a:pt x="74485" y="264795"/>
                  </a:lnTo>
                  <a:lnTo>
                    <a:pt x="103351" y="274377"/>
                  </a:lnTo>
                  <a:lnTo>
                    <a:pt x="141731" y="277673"/>
                  </a:lnTo>
                  <a:lnTo>
                    <a:pt x="180032" y="274377"/>
                  </a:lnTo>
                  <a:lnTo>
                    <a:pt x="209016" y="264795"/>
                  </a:lnTo>
                  <a:lnTo>
                    <a:pt x="216912" y="258165"/>
                  </a:lnTo>
                  <a:lnTo>
                    <a:pt x="141731" y="258165"/>
                  </a:lnTo>
                  <a:lnTo>
                    <a:pt x="113766" y="256160"/>
                  </a:lnTo>
                  <a:lnTo>
                    <a:pt x="92659" y="250355"/>
                  </a:lnTo>
                  <a:lnTo>
                    <a:pt x="79324" y="241063"/>
                  </a:lnTo>
                  <a:lnTo>
                    <a:pt x="74675" y="228600"/>
                  </a:lnTo>
                  <a:lnTo>
                    <a:pt x="79324" y="215960"/>
                  </a:lnTo>
                  <a:lnTo>
                    <a:pt x="92659" y="206578"/>
                  </a:lnTo>
                  <a:lnTo>
                    <a:pt x="113766" y="200739"/>
                  </a:lnTo>
                  <a:lnTo>
                    <a:pt x="141731" y="198729"/>
                  </a:lnTo>
                  <a:lnTo>
                    <a:pt x="216947" y="198729"/>
                  </a:lnTo>
                  <a:lnTo>
                    <a:pt x="209016" y="191986"/>
                  </a:lnTo>
                  <a:lnTo>
                    <a:pt x="180032" y="182265"/>
                  </a:lnTo>
                  <a:lnTo>
                    <a:pt x="141731" y="178917"/>
                  </a:lnTo>
                  <a:close/>
                </a:path>
                <a:path w="786765" h="278764">
                  <a:moveTo>
                    <a:pt x="216947" y="198729"/>
                  </a:moveTo>
                  <a:lnTo>
                    <a:pt x="141731" y="198729"/>
                  </a:lnTo>
                  <a:lnTo>
                    <a:pt x="169649" y="200739"/>
                  </a:lnTo>
                  <a:lnTo>
                    <a:pt x="190652" y="206578"/>
                  </a:lnTo>
                  <a:lnTo>
                    <a:pt x="203882" y="215960"/>
                  </a:lnTo>
                  <a:lnTo>
                    <a:pt x="208483" y="228600"/>
                  </a:lnTo>
                  <a:lnTo>
                    <a:pt x="203882" y="241063"/>
                  </a:lnTo>
                  <a:lnTo>
                    <a:pt x="190652" y="250355"/>
                  </a:lnTo>
                  <a:lnTo>
                    <a:pt x="169649" y="256160"/>
                  </a:lnTo>
                  <a:lnTo>
                    <a:pt x="141731" y="258165"/>
                  </a:lnTo>
                  <a:lnTo>
                    <a:pt x="216912" y="258165"/>
                  </a:lnTo>
                  <a:lnTo>
                    <a:pt x="227371" y="249383"/>
                  </a:lnTo>
                  <a:lnTo>
                    <a:pt x="233781" y="228600"/>
                  </a:lnTo>
                  <a:lnTo>
                    <a:pt x="227371" y="207592"/>
                  </a:lnTo>
                  <a:lnTo>
                    <a:pt x="216947" y="198729"/>
                  </a:lnTo>
                  <a:close/>
                </a:path>
                <a:path w="786765" h="278764">
                  <a:moveTo>
                    <a:pt x="494056" y="2743"/>
                  </a:moveTo>
                  <a:lnTo>
                    <a:pt x="468758" y="2743"/>
                  </a:lnTo>
                  <a:lnTo>
                    <a:pt x="468758" y="165201"/>
                  </a:lnTo>
                  <a:lnTo>
                    <a:pt x="494056" y="165201"/>
                  </a:lnTo>
                  <a:lnTo>
                    <a:pt x="494056" y="94183"/>
                  </a:lnTo>
                  <a:lnTo>
                    <a:pt x="483388" y="94183"/>
                  </a:lnTo>
                  <a:lnTo>
                    <a:pt x="483388" y="73152"/>
                  </a:lnTo>
                  <a:lnTo>
                    <a:pt x="494056" y="73152"/>
                  </a:lnTo>
                  <a:lnTo>
                    <a:pt x="494056" y="2743"/>
                  </a:lnTo>
                  <a:close/>
                </a:path>
                <a:path w="786765" h="278764">
                  <a:moveTo>
                    <a:pt x="494056" y="73152"/>
                  </a:moveTo>
                  <a:lnTo>
                    <a:pt x="483388" y="73152"/>
                  </a:lnTo>
                  <a:lnTo>
                    <a:pt x="483388" y="94183"/>
                  </a:lnTo>
                  <a:lnTo>
                    <a:pt x="494056" y="94183"/>
                  </a:lnTo>
                  <a:lnTo>
                    <a:pt x="494056" y="73152"/>
                  </a:lnTo>
                  <a:close/>
                </a:path>
                <a:path w="786765" h="278764">
                  <a:moveTo>
                    <a:pt x="534290" y="73152"/>
                  </a:moveTo>
                  <a:lnTo>
                    <a:pt x="494056" y="73152"/>
                  </a:lnTo>
                  <a:lnTo>
                    <a:pt x="494056" y="94183"/>
                  </a:lnTo>
                  <a:lnTo>
                    <a:pt x="534290" y="94183"/>
                  </a:lnTo>
                  <a:lnTo>
                    <a:pt x="534290" y="73152"/>
                  </a:lnTo>
                  <a:close/>
                </a:path>
                <a:path w="786765" h="278764">
                  <a:moveTo>
                    <a:pt x="494056" y="177698"/>
                  </a:moveTo>
                  <a:lnTo>
                    <a:pt x="315748" y="177698"/>
                  </a:lnTo>
                  <a:lnTo>
                    <a:pt x="315748" y="195681"/>
                  </a:lnTo>
                  <a:lnTo>
                    <a:pt x="469367" y="195681"/>
                  </a:lnTo>
                  <a:lnTo>
                    <a:pt x="469367" y="216713"/>
                  </a:lnTo>
                  <a:lnTo>
                    <a:pt x="316358" y="216713"/>
                  </a:lnTo>
                  <a:lnTo>
                    <a:pt x="316358" y="275234"/>
                  </a:lnTo>
                  <a:lnTo>
                    <a:pt x="504724" y="275234"/>
                  </a:lnTo>
                  <a:lnTo>
                    <a:pt x="504724" y="262737"/>
                  </a:lnTo>
                  <a:lnTo>
                    <a:pt x="341047" y="262737"/>
                  </a:lnTo>
                  <a:lnTo>
                    <a:pt x="341047" y="233477"/>
                  </a:lnTo>
                  <a:lnTo>
                    <a:pt x="494056" y="233477"/>
                  </a:lnTo>
                  <a:lnTo>
                    <a:pt x="494056" y="177698"/>
                  </a:lnTo>
                  <a:close/>
                </a:path>
                <a:path w="786765" h="278764">
                  <a:moveTo>
                    <a:pt x="504724" y="257251"/>
                  </a:moveTo>
                  <a:lnTo>
                    <a:pt x="341047" y="257251"/>
                  </a:lnTo>
                  <a:lnTo>
                    <a:pt x="341047" y="262737"/>
                  </a:lnTo>
                  <a:lnTo>
                    <a:pt x="504724" y="262737"/>
                  </a:lnTo>
                  <a:lnTo>
                    <a:pt x="504724" y="257251"/>
                  </a:lnTo>
                  <a:close/>
                </a:path>
                <a:path w="786765" h="278764">
                  <a:moveTo>
                    <a:pt x="352629" y="139592"/>
                  </a:moveTo>
                  <a:lnTo>
                    <a:pt x="318696" y="140341"/>
                  </a:lnTo>
                  <a:lnTo>
                    <a:pt x="278867" y="140512"/>
                  </a:lnTo>
                  <a:lnTo>
                    <a:pt x="281915" y="159105"/>
                  </a:lnTo>
                  <a:lnTo>
                    <a:pt x="320915" y="158896"/>
                  </a:lnTo>
                  <a:lnTo>
                    <a:pt x="364173" y="157657"/>
                  </a:lnTo>
                  <a:lnTo>
                    <a:pt x="409431" y="154476"/>
                  </a:lnTo>
                  <a:lnTo>
                    <a:pt x="436261" y="150876"/>
                  </a:lnTo>
                  <a:lnTo>
                    <a:pt x="352629" y="150876"/>
                  </a:lnTo>
                  <a:lnTo>
                    <a:pt x="352629" y="139592"/>
                  </a:lnTo>
                  <a:close/>
                </a:path>
                <a:path w="786765" h="278764">
                  <a:moveTo>
                    <a:pt x="377927" y="138547"/>
                  </a:moveTo>
                  <a:lnTo>
                    <a:pt x="362725" y="139369"/>
                  </a:lnTo>
                  <a:lnTo>
                    <a:pt x="352629" y="139592"/>
                  </a:lnTo>
                  <a:lnTo>
                    <a:pt x="352629" y="150876"/>
                  </a:lnTo>
                  <a:lnTo>
                    <a:pt x="377927" y="150876"/>
                  </a:lnTo>
                  <a:lnTo>
                    <a:pt x="377927" y="138547"/>
                  </a:lnTo>
                  <a:close/>
                </a:path>
                <a:path w="786765" h="278764">
                  <a:moveTo>
                    <a:pt x="452299" y="132283"/>
                  </a:moveTo>
                  <a:lnTo>
                    <a:pt x="408184" y="136912"/>
                  </a:lnTo>
                  <a:lnTo>
                    <a:pt x="377927" y="138547"/>
                  </a:lnTo>
                  <a:lnTo>
                    <a:pt x="377927" y="150876"/>
                  </a:lnTo>
                  <a:lnTo>
                    <a:pt x="436261" y="150876"/>
                  </a:lnTo>
                  <a:lnTo>
                    <a:pt x="454432" y="148437"/>
                  </a:lnTo>
                  <a:lnTo>
                    <a:pt x="452299" y="132283"/>
                  </a:lnTo>
                  <a:close/>
                </a:path>
                <a:path w="786765" h="278764">
                  <a:moveTo>
                    <a:pt x="352629" y="121683"/>
                  </a:moveTo>
                  <a:lnTo>
                    <a:pt x="352629" y="139592"/>
                  </a:lnTo>
                  <a:lnTo>
                    <a:pt x="362725" y="139369"/>
                  </a:lnTo>
                  <a:lnTo>
                    <a:pt x="377927" y="138547"/>
                  </a:lnTo>
                  <a:lnTo>
                    <a:pt x="377927" y="122834"/>
                  </a:lnTo>
                  <a:lnTo>
                    <a:pt x="365126" y="122834"/>
                  </a:lnTo>
                  <a:lnTo>
                    <a:pt x="352629" y="121683"/>
                  </a:lnTo>
                  <a:close/>
                </a:path>
                <a:path w="786765" h="278764">
                  <a:moveTo>
                    <a:pt x="377927" y="115824"/>
                  </a:moveTo>
                  <a:lnTo>
                    <a:pt x="352629" y="115824"/>
                  </a:lnTo>
                  <a:lnTo>
                    <a:pt x="352629" y="121683"/>
                  </a:lnTo>
                  <a:lnTo>
                    <a:pt x="365126" y="122834"/>
                  </a:lnTo>
                  <a:lnTo>
                    <a:pt x="377927" y="121647"/>
                  </a:lnTo>
                  <a:lnTo>
                    <a:pt x="377927" y="115824"/>
                  </a:lnTo>
                  <a:close/>
                </a:path>
                <a:path w="786765" h="278764">
                  <a:moveTo>
                    <a:pt x="377927" y="121647"/>
                  </a:moveTo>
                  <a:lnTo>
                    <a:pt x="365126" y="122834"/>
                  </a:lnTo>
                  <a:lnTo>
                    <a:pt x="377927" y="122834"/>
                  </a:lnTo>
                  <a:lnTo>
                    <a:pt x="377927" y="121647"/>
                  </a:lnTo>
                  <a:close/>
                </a:path>
                <a:path w="786765" h="278764">
                  <a:moveTo>
                    <a:pt x="365126" y="50291"/>
                  </a:moveTo>
                  <a:lnTo>
                    <a:pt x="338489" y="52744"/>
                  </a:lnTo>
                  <a:lnTo>
                    <a:pt x="318225" y="59855"/>
                  </a:lnTo>
                  <a:lnTo>
                    <a:pt x="305333" y="71251"/>
                  </a:lnTo>
                  <a:lnTo>
                    <a:pt x="300813" y="86563"/>
                  </a:lnTo>
                  <a:lnTo>
                    <a:pt x="305333" y="101874"/>
                  </a:lnTo>
                  <a:lnTo>
                    <a:pt x="318225" y="113271"/>
                  </a:lnTo>
                  <a:lnTo>
                    <a:pt x="338489" y="120381"/>
                  </a:lnTo>
                  <a:lnTo>
                    <a:pt x="352629" y="121683"/>
                  </a:lnTo>
                  <a:lnTo>
                    <a:pt x="352629" y="115824"/>
                  </a:lnTo>
                  <a:lnTo>
                    <a:pt x="404518" y="115824"/>
                  </a:lnTo>
                  <a:lnTo>
                    <a:pt x="411760" y="113271"/>
                  </a:lnTo>
                  <a:lnTo>
                    <a:pt x="419541" y="106375"/>
                  </a:lnTo>
                  <a:lnTo>
                    <a:pt x="365126" y="106375"/>
                  </a:lnTo>
                  <a:lnTo>
                    <a:pt x="348376" y="104993"/>
                  </a:lnTo>
                  <a:lnTo>
                    <a:pt x="335598" y="101041"/>
                  </a:lnTo>
                  <a:lnTo>
                    <a:pt x="327450" y="94802"/>
                  </a:lnTo>
                  <a:lnTo>
                    <a:pt x="324587" y="86563"/>
                  </a:lnTo>
                  <a:lnTo>
                    <a:pt x="327450" y="78371"/>
                  </a:lnTo>
                  <a:lnTo>
                    <a:pt x="335598" y="72237"/>
                  </a:lnTo>
                  <a:lnTo>
                    <a:pt x="348376" y="68389"/>
                  </a:lnTo>
                  <a:lnTo>
                    <a:pt x="365126" y="67056"/>
                  </a:lnTo>
                  <a:lnTo>
                    <a:pt x="419885" y="67056"/>
                  </a:lnTo>
                  <a:lnTo>
                    <a:pt x="411760" y="59855"/>
                  </a:lnTo>
                  <a:lnTo>
                    <a:pt x="391586" y="52744"/>
                  </a:lnTo>
                  <a:lnTo>
                    <a:pt x="365126" y="50291"/>
                  </a:lnTo>
                  <a:close/>
                </a:path>
                <a:path w="786765" h="278764">
                  <a:moveTo>
                    <a:pt x="404518" y="115824"/>
                  </a:moveTo>
                  <a:lnTo>
                    <a:pt x="377927" y="115824"/>
                  </a:lnTo>
                  <a:lnTo>
                    <a:pt x="377927" y="121647"/>
                  </a:lnTo>
                  <a:lnTo>
                    <a:pt x="391586" y="120381"/>
                  </a:lnTo>
                  <a:lnTo>
                    <a:pt x="404518" y="115824"/>
                  </a:lnTo>
                  <a:close/>
                </a:path>
                <a:path w="786765" h="278764">
                  <a:moveTo>
                    <a:pt x="419885" y="67056"/>
                  </a:moveTo>
                  <a:lnTo>
                    <a:pt x="365126" y="67056"/>
                  </a:lnTo>
                  <a:lnTo>
                    <a:pt x="381828" y="68389"/>
                  </a:lnTo>
                  <a:lnTo>
                    <a:pt x="394501" y="72237"/>
                  </a:lnTo>
                  <a:lnTo>
                    <a:pt x="402545" y="78371"/>
                  </a:lnTo>
                  <a:lnTo>
                    <a:pt x="405359" y="86563"/>
                  </a:lnTo>
                  <a:lnTo>
                    <a:pt x="402545" y="94802"/>
                  </a:lnTo>
                  <a:lnTo>
                    <a:pt x="394501" y="101041"/>
                  </a:lnTo>
                  <a:lnTo>
                    <a:pt x="381828" y="104993"/>
                  </a:lnTo>
                  <a:lnTo>
                    <a:pt x="365126" y="106375"/>
                  </a:lnTo>
                  <a:lnTo>
                    <a:pt x="419541" y="106375"/>
                  </a:lnTo>
                  <a:lnTo>
                    <a:pt x="424619" y="101874"/>
                  </a:lnTo>
                  <a:lnTo>
                    <a:pt x="429134" y="86563"/>
                  </a:lnTo>
                  <a:lnTo>
                    <a:pt x="424619" y="71251"/>
                  </a:lnTo>
                  <a:lnTo>
                    <a:pt x="419885" y="67056"/>
                  </a:lnTo>
                  <a:close/>
                </a:path>
                <a:path w="786765" h="278764">
                  <a:moveTo>
                    <a:pt x="352629" y="23774"/>
                  </a:moveTo>
                  <a:lnTo>
                    <a:pt x="285878" y="23774"/>
                  </a:lnTo>
                  <a:lnTo>
                    <a:pt x="285878" y="41757"/>
                  </a:lnTo>
                  <a:lnTo>
                    <a:pt x="444069" y="41757"/>
                  </a:lnTo>
                  <a:lnTo>
                    <a:pt x="444069" y="33223"/>
                  </a:lnTo>
                  <a:lnTo>
                    <a:pt x="352629" y="33223"/>
                  </a:lnTo>
                  <a:lnTo>
                    <a:pt x="352629" y="23774"/>
                  </a:lnTo>
                  <a:close/>
                </a:path>
                <a:path w="786765" h="278764">
                  <a:moveTo>
                    <a:pt x="377927" y="0"/>
                  </a:moveTo>
                  <a:lnTo>
                    <a:pt x="352629" y="0"/>
                  </a:lnTo>
                  <a:lnTo>
                    <a:pt x="352629" y="33223"/>
                  </a:lnTo>
                  <a:lnTo>
                    <a:pt x="377927" y="33223"/>
                  </a:lnTo>
                  <a:lnTo>
                    <a:pt x="377927" y="0"/>
                  </a:lnTo>
                  <a:close/>
                </a:path>
                <a:path w="786765" h="278764">
                  <a:moveTo>
                    <a:pt x="444069" y="23774"/>
                  </a:moveTo>
                  <a:lnTo>
                    <a:pt x="377927" y="23774"/>
                  </a:lnTo>
                  <a:lnTo>
                    <a:pt x="377927" y="33223"/>
                  </a:lnTo>
                  <a:lnTo>
                    <a:pt x="444069" y="33223"/>
                  </a:lnTo>
                  <a:lnTo>
                    <a:pt x="444069" y="23774"/>
                  </a:lnTo>
                  <a:close/>
                </a:path>
                <a:path w="786765" h="278764">
                  <a:moveTo>
                    <a:pt x="786337" y="2438"/>
                  </a:moveTo>
                  <a:lnTo>
                    <a:pt x="761038" y="2438"/>
                  </a:lnTo>
                  <a:lnTo>
                    <a:pt x="761038" y="278587"/>
                  </a:lnTo>
                  <a:lnTo>
                    <a:pt x="786337" y="278587"/>
                  </a:lnTo>
                  <a:lnTo>
                    <a:pt x="786337" y="2438"/>
                  </a:lnTo>
                  <a:close/>
                </a:path>
                <a:path w="786765" h="278764">
                  <a:moveTo>
                    <a:pt x="601628" y="25907"/>
                  </a:moveTo>
                  <a:lnTo>
                    <a:pt x="576634" y="25907"/>
                  </a:lnTo>
                  <a:lnTo>
                    <a:pt x="576634" y="212141"/>
                  </a:lnTo>
                  <a:lnTo>
                    <a:pt x="706478" y="212141"/>
                  </a:lnTo>
                  <a:lnTo>
                    <a:pt x="706478" y="191414"/>
                  </a:lnTo>
                  <a:lnTo>
                    <a:pt x="601628" y="191414"/>
                  </a:lnTo>
                  <a:lnTo>
                    <a:pt x="601628" y="118872"/>
                  </a:lnTo>
                  <a:lnTo>
                    <a:pt x="706478" y="118872"/>
                  </a:lnTo>
                  <a:lnTo>
                    <a:pt x="706478" y="98755"/>
                  </a:lnTo>
                  <a:lnTo>
                    <a:pt x="601628" y="98755"/>
                  </a:lnTo>
                  <a:lnTo>
                    <a:pt x="601628" y="25907"/>
                  </a:lnTo>
                  <a:close/>
                </a:path>
                <a:path w="786765" h="278764">
                  <a:moveTo>
                    <a:pt x="706478" y="118872"/>
                  </a:moveTo>
                  <a:lnTo>
                    <a:pt x="681181" y="118872"/>
                  </a:lnTo>
                  <a:lnTo>
                    <a:pt x="681181" y="191414"/>
                  </a:lnTo>
                  <a:lnTo>
                    <a:pt x="706478" y="191414"/>
                  </a:lnTo>
                  <a:lnTo>
                    <a:pt x="706478" y="118872"/>
                  </a:lnTo>
                  <a:close/>
                </a:path>
                <a:path w="786765" h="278764">
                  <a:moveTo>
                    <a:pt x="706478" y="25907"/>
                  </a:moveTo>
                  <a:lnTo>
                    <a:pt x="681181" y="25907"/>
                  </a:lnTo>
                  <a:lnTo>
                    <a:pt x="681181" y="98755"/>
                  </a:lnTo>
                  <a:lnTo>
                    <a:pt x="706478" y="98755"/>
                  </a:lnTo>
                  <a:lnTo>
                    <a:pt x="706478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0414000" y="5930900"/>
            <a:ext cx="1866900" cy="787400"/>
            <a:chOff x="10414000" y="5930900"/>
            <a:chExt cx="1866900" cy="787400"/>
          </a:xfrm>
        </p:grpSpPr>
        <p:sp>
          <p:nvSpPr>
            <p:cNvPr id="19" name="object 19"/>
            <p:cNvSpPr/>
            <p:nvPr/>
          </p:nvSpPr>
          <p:spPr>
            <a:xfrm>
              <a:off x="10414000" y="5930900"/>
              <a:ext cx="1866900" cy="787400"/>
            </a:xfrm>
            <a:custGeom>
              <a:avLst/>
              <a:gdLst/>
              <a:ahLst/>
              <a:cxnLst/>
              <a:rect l="l" t="t" r="r" b="b"/>
              <a:pathLst>
                <a:path w="1866900" h="787400">
                  <a:moveTo>
                    <a:pt x="14859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8" y="11636"/>
                  </a:lnTo>
                  <a:lnTo>
                    <a:pt x="243296" y="25645"/>
                  </a:lnTo>
                  <a:lnTo>
                    <a:pt x="201890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90"/>
                  </a:lnTo>
                  <a:lnTo>
                    <a:pt x="25645" y="243296"/>
                  </a:lnTo>
                  <a:lnTo>
                    <a:pt x="11636" y="287188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406400"/>
                  </a:lnTo>
                  <a:lnTo>
                    <a:pt x="2968" y="454191"/>
                  </a:lnTo>
                  <a:lnTo>
                    <a:pt x="11636" y="500211"/>
                  </a:lnTo>
                  <a:lnTo>
                    <a:pt x="25645" y="544103"/>
                  </a:lnTo>
                  <a:lnTo>
                    <a:pt x="44640" y="585509"/>
                  </a:lnTo>
                  <a:lnTo>
                    <a:pt x="68262" y="624073"/>
                  </a:lnTo>
                  <a:lnTo>
                    <a:pt x="96155" y="659437"/>
                  </a:lnTo>
                  <a:lnTo>
                    <a:pt x="127962" y="691244"/>
                  </a:lnTo>
                  <a:lnTo>
                    <a:pt x="163326" y="719137"/>
                  </a:lnTo>
                  <a:lnTo>
                    <a:pt x="201890" y="742759"/>
                  </a:lnTo>
                  <a:lnTo>
                    <a:pt x="243296" y="761754"/>
                  </a:lnTo>
                  <a:lnTo>
                    <a:pt x="287188" y="775763"/>
                  </a:lnTo>
                  <a:lnTo>
                    <a:pt x="333208" y="784431"/>
                  </a:lnTo>
                  <a:lnTo>
                    <a:pt x="381000" y="787400"/>
                  </a:lnTo>
                  <a:lnTo>
                    <a:pt x="1485900" y="787400"/>
                  </a:lnTo>
                  <a:lnTo>
                    <a:pt x="1533692" y="784431"/>
                  </a:lnTo>
                  <a:lnTo>
                    <a:pt x="1579714" y="775763"/>
                  </a:lnTo>
                  <a:lnTo>
                    <a:pt x="1623606" y="761754"/>
                  </a:lnTo>
                  <a:lnTo>
                    <a:pt x="1665012" y="742759"/>
                  </a:lnTo>
                  <a:lnTo>
                    <a:pt x="1703576" y="719137"/>
                  </a:lnTo>
                  <a:lnTo>
                    <a:pt x="1738939" y="691244"/>
                  </a:lnTo>
                  <a:lnTo>
                    <a:pt x="1770746" y="659437"/>
                  </a:lnTo>
                  <a:lnTo>
                    <a:pt x="1798639" y="624073"/>
                  </a:lnTo>
                  <a:lnTo>
                    <a:pt x="1822261" y="585509"/>
                  </a:lnTo>
                  <a:lnTo>
                    <a:pt x="1841255" y="544103"/>
                  </a:lnTo>
                  <a:lnTo>
                    <a:pt x="1855264" y="500211"/>
                  </a:lnTo>
                  <a:lnTo>
                    <a:pt x="1863931" y="454191"/>
                  </a:lnTo>
                  <a:lnTo>
                    <a:pt x="1866900" y="406400"/>
                  </a:lnTo>
                  <a:lnTo>
                    <a:pt x="1866900" y="381000"/>
                  </a:lnTo>
                  <a:lnTo>
                    <a:pt x="1863931" y="333208"/>
                  </a:lnTo>
                  <a:lnTo>
                    <a:pt x="1855264" y="287188"/>
                  </a:lnTo>
                  <a:lnTo>
                    <a:pt x="1841255" y="243296"/>
                  </a:lnTo>
                  <a:lnTo>
                    <a:pt x="1822261" y="201890"/>
                  </a:lnTo>
                  <a:lnTo>
                    <a:pt x="1798639" y="163326"/>
                  </a:lnTo>
                  <a:lnTo>
                    <a:pt x="1770746" y="127962"/>
                  </a:lnTo>
                  <a:lnTo>
                    <a:pt x="1738939" y="96155"/>
                  </a:lnTo>
                  <a:lnTo>
                    <a:pt x="1703576" y="68262"/>
                  </a:lnTo>
                  <a:lnTo>
                    <a:pt x="1665012" y="44640"/>
                  </a:lnTo>
                  <a:lnTo>
                    <a:pt x="1623606" y="25645"/>
                  </a:lnTo>
                  <a:lnTo>
                    <a:pt x="1579714" y="11636"/>
                  </a:lnTo>
                  <a:lnTo>
                    <a:pt x="1533692" y="2968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936935" y="6171698"/>
              <a:ext cx="786765" cy="278765"/>
            </a:xfrm>
            <a:custGeom>
              <a:avLst/>
              <a:gdLst/>
              <a:ahLst/>
              <a:cxnLst/>
              <a:rect l="l" t="t" r="r" b="b"/>
              <a:pathLst>
                <a:path w="786765" h="278764">
                  <a:moveTo>
                    <a:pt x="61874" y="19812"/>
                  </a:moveTo>
                  <a:lnTo>
                    <a:pt x="57911" y="19812"/>
                  </a:lnTo>
                  <a:lnTo>
                    <a:pt x="57911" y="56692"/>
                  </a:lnTo>
                  <a:lnTo>
                    <a:pt x="53963" y="80486"/>
                  </a:lnTo>
                  <a:lnTo>
                    <a:pt x="42557" y="103708"/>
                  </a:lnTo>
                  <a:lnTo>
                    <a:pt x="24350" y="124072"/>
                  </a:lnTo>
                  <a:lnTo>
                    <a:pt x="0" y="139293"/>
                  </a:lnTo>
                  <a:lnTo>
                    <a:pt x="13715" y="159105"/>
                  </a:lnTo>
                  <a:lnTo>
                    <a:pt x="40867" y="141303"/>
                  </a:lnTo>
                  <a:lnTo>
                    <a:pt x="61074" y="116586"/>
                  </a:lnTo>
                  <a:lnTo>
                    <a:pt x="70224" y="95493"/>
                  </a:lnTo>
                  <a:lnTo>
                    <a:pt x="66065" y="86329"/>
                  </a:lnTo>
                  <a:lnTo>
                    <a:pt x="61874" y="56692"/>
                  </a:lnTo>
                  <a:lnTo>
                    <a:pt x="61874" y="19812"/>
                  </a:lnTo>
                  <a:close/>
                </a:path>
                <a:path w="786765" h="278764">
                  <a:moveTo>
                    <a:pt x="81991" y="19812"/>
                  </a:moveTo>
                  <a:lnTo>
                    <a:pt x="78028" y="19812"/>
                  </a:lnTo>
                  <a:lnTo>
                    <a:pt x="78028" y="56692"/>
                  </a:lnTo>
                  <a:lnTo>
                    <a:pt x="73680" y="87525"/>
                  </a:lnTo>
                  <a:lnTo>
                    <a:pt x="70224" y="95493"/>
                  </a:lnTo>
                  <a:lnTo>
                    <a:pt x="78257" y="113195"/>
                  </a:lnTo>
                  <a:lnTo>
                    <a:pt x="97878" y="135431"/>
                  </a:lnTo>
                  <a:lnTo>
                    <a:pt x="124358" y="151180"/>
                  </a:lnTo>
                  <a:lnTo>
                    <a:pt x="138074" y="131978"/>
                  </a:lnTo>
                  <a:lnTo>
                    <a:pt x="114395" y="118714"/>
                  </a:lnTo>
                  <a:lnTo>
                    <a:pt x="96773" y="100622"/>
                  </a:lnTo>
                  <a:lnTo>
                    <a:pt x="85782" y="79386"/>
                  </a:lnTo>
                  <a:lnTo>
                    <a:pt x="81991" y="56692"/>
                  </a:lnTo>
                  <a:lnTo>
                    <a:pt x="81991" y="19812"/>
                  </a:lnTo>
                  <a:close/>
                </a:path>
                <a:path w="786765" h="278764">
                  <a:moveTo>
                    <a:pt x="78028" y="19812"/>
                  </a:moveTo>
                  <a:lnTo>
                    <a:pt x="61874" y="19812"/>
                  </a:lnTo>
                  <a:lnTo>
                    <a:pt x="61874" y="56692"/>
                  </a:lnTo>
                  <a:lnTo>
                    <a:pt x="66065" y="86329"/>
                  </a:lnTo>
                  <a:lnTo>
                    <a:pt x="70224" y="95493"/>
                  </a:lnTo>
                  <a:lnTo>
                    <a:pt x="73680" y="87525"/>
                  </a:lnTo>
                  <a:lnTo>
                    <a:pt x="78028" y="56692"/>
                  </a:lnTo>
                  <a:lnTo>
                    <a:pt x="78028" y="19812"/>
                  </a:lnTo>
                  <a:close/>
                </a:path>
                <a:path w="786765" h="278764">
                  <a:moveTo>
                    <a:pt x="232257" y="3048"/>
                  </a:moveTo>
                  <a:lnTo>
                    <a:pt x="208178" y="3048"/>
                  </a:lnTo>
                  <a:lnTo>
                    <a:pt x="208178" y="172821"/>
                  </a:lnTo>
                  <a:lnTo>
                    <a:pt x="232257" y="172821"/>
                  </a:lnTo>
                  <a:lnTo>
                    <a:pt x="232257" y="97231"/>
                  </a:lnTo>
                  <a:lnTo>
                    <a:pt x="216407" y="97231"/>
                  </a:lnTo>
                  <a:lnTo>
                    <a:pt x="216407" y="76504"/>
                  </a:lnTo>
                  <a:lnTo>
                    <a:pt x="232257" y="76504"/>
                  </a:lnTo>
                  <a:lnTo>
                    <a:pt x="232257" y="3048"/>
                  </a:lnTo>
                  <a:close/>
                </a:path>
                <a:path w="786765" h="278764">
                  <a:moveTo>
                    <a:pt x="173126" y="8229"/>
                  </a:moveTo>
                  <a:lnTo>
                    <a:pt x="149047" y="8229"/>
                  </a:lnTo>
                  <a:lnTo>
                    <a:pt x="149047" y="163982"/>
                  </a:lnTo>
                  <a:lnTo>
                    <a:pt x="173126" y="163982"/>
                  </a:lnTo>
                  <a:lnTo>
                    <a:pt x="173126" y="97231"/>
                  </a:lnTo>
                  <a:lnTo>
                    <a:pt x="164287" y="97231"/>
                  </a:lnTo>
                  <a:lnTo>
                    <a:pt x="164287" y="76504"/>
                  </a:lnTo>
                  <a:lnTo>
                    <a:pt x="173126" y="76504"/>
                  </a:lnTo>
                  <a:lnTo>
                    <a:pt x="173126" y="8229"/>
                  </a:lnTo>
                  <a:close/>
                </a:path>
                <a:path w="786765" h="278764">
                  <a:moveTo>
                    <a:pt x="173126" y="76504"/>
                  </a:moveTo>
                  <a:lnTo>
                    <a:pt x="164287" y="76504"/>
                  </a:lnTo>
                  <a:lnTo>
                    <a:pt x="164287" y="97231"/>
                  </a:lnTo>
                  <a:lnTo>
                    <a:pt x="173126" y="97231"/>
                  </a:lnTo>
                  <a:lnTo>
                    <a:pt x="173126" y="76504"/>
                  </a:lnTo>
                  <a:close/>
                </a:path>
                <a:path w="786765" h="278764">
                  <a:moveTo>
                    <a:pt x="208178" y="76504"/>
                  </a:moveTo>
                  <a:lnTo>
                    <a:pt x="173126" y="76504"/>
                  </a:lnTo>
                  <a:lnTo>
                    <a:pt x="173126" y="97231"/>
                  </a:lnTo>
                  <a:lnTo>
                    <a:pt x="208178" y="97231"/>
                  </a:lnTo>
                  <a:lnTo>
                    <a:pt x="208178" y="76504"/>
                  </a:lnTo>
                  <a:close/>
                </a:path>
                <a:path w="786765" h="278764">
                  <a:moveTo>
                    <a:pt x="232257" y="76504"/>
                  </a:moveTo>
                  <a:lnTo>
                    <a:pt x="216407" y="76504"/>
                  </a:lnTo>
                  <a:lnTo>
                    <a:pt x="216407" y="97231"/>
                  </a:lnTo>
                  <a:lnTo>
                    <a:pt x="232257" y="97231"/>
                  </a:lnTo>
                  <a:lnTo>
                    <a:pt x="232257" y="76504"/>
                  </a:lnTo>
                  <a:close/>
                </a:path>
                <a:path w="786765" h="278764">
                  <a:moveTo>
                    <a:pt x="141731" y="178917"/>
                  </a:moveTo>
                  <a:lnTo>
                    <a:pt x="103351" y="182265"/>
                  </a:lnTo>
                  <a:lnTo>
                    <a:pt x="74485" y="191986"/>
                  </a:lnTo>
                  <a:lnTo>
                    <a:pt x="56307" y="207592"/>
                  </a:lnTo>
                  <a:lnTo>
                    <a:pt x="49987" y="228600"/>
                  </a:lnTo>
                  <a:lnTo>
                    <a:pt x="56307" y="249383"/>
                  </a:lnTo>
                  <a:lnTo>
                    <a:pt x="74485" y="264795"/>
                  </a:lnTo>
                  <a:lnTo>
                    <a:pt x="103351" y="274377"/>
                  </a:lnTo>
                  <a:lnTo>
                    <a:pt x="141731" y="277673"/>
                  </a:lnTo>
                  <a:lnTo>
                    <a:pt x="180032" y="274377"/>
                  </a:lnTo>
                  <a:lnTo>
                    <a:pt x="209016" y="264795"/>
                  </a:lnTo>
                  <a:lnTo>
                    <a:pt x="216912" y="258165"/>
                  </a:lnTo>
                  <a:lnTo>
                    <a:pt x="141731" y="258165"/>
                  </a:lnTo>
                  <a:lnTo>
                    <a:pt x="113766" y="256160"/>
                  </a:lnTo>
                  <a:lnTo>
                    <a:pt x="92659" y="250355"/>
                  </a:lnTo>
                  <a:lnTo>
                    <a:pt x="79324" y="241063"/>
                  </a:lnTo>
                  <a:lnTo>
                    <a:pt x="74675" y="228600"/>
                  </a:lnTo>
                  <a:lnTo>
                    <a:pt x="79324" y="215960"/>
                  </a:lnTo>
                  <a:lnTo>
                    <a:pt x="92659" y="206578"/>
                  </a:lnTo>
                  <a:lnTo>
                    <a:pt x="113766" y="200739"/>
                  </a:lnTo>
                  <a:lnTo>
                    <a:pt x="141731" y="198729"/>
                  </a:lnTo>
                  <a:lnTo>
                    <a:pt x="216947" y="198729"/>
                  </a:lnTo>
                  <a:lnTo>
                    <a:pt x="209016" y="191986"/>
                  </a:lnTo>
                  <a:lnTo>
                    <a:pt x="180032" y="182265"/>
                  </a:lnTo>
                  <a:lnTo>
                    <a:pt x="141731" y="178917"/>
                  </a:lnTo>
                  <a:close/>
                </a:path>
                <a:path w="786765" h="278764">
                  <a:moveTo>
                    <a:pt x="216947" y="198729"/>
                  </a:moveTo>
                  <a:lnTo>
                    <a:pt x="141731" y="198729"/>
                  </a:lnTo>
                  <a:lnTo>
                    <a:pt x="169649" y="200739"/>
                  </a:lnTo>
                  <a:lnTo>
                    <a:pt x="190652" y="206578"/>
                  </a:lnTo>
                  <a:lnTo>
                    <a:pt x="203882" y="215960"/>
                  </a:lnTo>
                  <a:lnTo>
                    <a:pt x="208483" y="228600"/>
                  </a:lnTo>
                  <a:lnTo>
                    <a:pt x="203882" y="241063"/>
                  </a:lnTo>
                  <a:lnTo>
                    <a:pt x="190652" y="250355"/>
                  </a:lnTo>
                  <a:lnTo>
                    <a:pt x="169649" y="256160"/>
                  </a:lnTo>
                  <a:lnTo>
                    <a:pt x="141731" y="258165"/>
                  </a:lnTo>
                  <a:lnTo>
                    <a:pt x="216912" y="258165"/>
                  </a:lnTo>
                  <a:lnTo>
                    <a:pt x="227371" y="249383"/>
                  </a:lnTo>
                  <a:lnTo>
                    <a:pt x="233781" y="228600"/>
                  </a:lnTo>
                  <a:lnTo>
                    <a:pt x="227371" y="207592"/>
                  </a:lnTo>
                  <a:lnTo>
                    <a:pt x="216947" y="198729"/>
                  </a:lnTo>
                  <a:close/>
                </a:path>
                <a:path w="786765" h="278764">
                  <a:moveTo>
                    <a:pt x="494056" y="2743"/>
                  </a:moveTo>
                  <a:lnTo>
                    <a:pt x="468758" y="2743"/>
                  </a:lnTo>
                  <a:lnTo>
                    <a:pt x="468758" y="165201"/>
                  </a:lnTo>
                  <a:lnTo>
                    <a:pt x="494056" y="165201"/>
                  </a:lnTo>
                  <a:lnTo>
                    <a:pt x="494056" y="94183"/>
                  </a:lnTo>
                  <a:lnTo>
                    <a:pt x="483388" y="94183"/>
                  </a:lnTo>
                  <a:lnTo>
                    <a:pt x="483388" y="73152"/>
                  </a:lnTo>
                  <a:lnTo>
                    <a:pt x="494056" y="73152"/>
                  </a:lnTo>
                  <a:lnTo>
                    <a:pt x="494056" y="2743"/>
                  </a:lnTo>
                  <a:close/>
                </a:path>
                <a:path w="786765" h="278764">
                  <a:moveTo>
                    <a:pt x="494056" y="73152"/>
                  </a:moveTo>
                  <a:lnTo>
                    <a:pt x="483388" y="73152"/>
                  </a:lnTo>
                  <a:lnTo>
                    <a:pt x="483388" y="94183"/>
                  </a:lnTo>
                  <a:lnTo>
                    <a:pt x="494056" y="94183"/>
                  </a:lnTo>
                  <a:lnTo>
                    <a:pt x="494056" y="73152"/>
                  </a:lnTo>
                  <a:close/>
                </a:path>
                <a:path w="786765" h="278764">
                  <a:moveTo>
                    <a:pt x="534290" y="73152"/>
                  </a:moveTo>
                  <a:lnTo>
                    <a:pt x="494056" y="73152"/>
                  </a:lnTo>
                  <a:lnTo>
                    <a:pt x="494056" y="94183"/>
                  </a:lnTo>
                  <a:lnTo>
                    <a:pt x="534290" y="94183"/>
                  </a:lnTo>
                  <a:lnTo>
                    <a:pt x="534290" y="73152"/>
                  </a:lnTo>
                  <a:close/>
                </a:path>
                <a:path w="786765" h="278764">
                  <a:moveTo>
                    <a:pt x="494056" y="177698"/>
                  </a:moveTo>
                  <a:lnTo>
                    <a:pt x="315748" y="177698"/>
                  </a:lnTo>
                  <a:lnTo>
                    <a:pt x="315748" y="195681"/>
                  </a:lnTo>
                  <a:lnTo>
                    <a:pt x="469367" y="195681"/>
                  </a:lnTo>
                  <a:lnTo>
                    <a:pt x="469367" y="216713"/>
                  </a:lnTo>
                  <a:lnTo>
                    <a:pt x="316358" y="216713"/>
                  </a:lnTo>
                  <a:lnTo>
                    <a:pt x="316358" y="275234"/>
                  </a:lnTo>
                  <a:lnTo>
                    <a:pt x="504724" y="275234"/>
                  </a:lnTo>
                  <a:lnTo>
                    <a:pt x="504724" y="262737"/>
                  </a:lnTo>
                  <a:lnTo>
                    <a:pt x="341047" y="262737"/>
                  </a:lnTo>
                  <a:lnTo>
                    <a:pt x="341047" y="233477"/>
                  </a:lnTo>
                  <a:lnTo>
                    <a:pt x="494056" y="233477"/>
                  </a:lnTo>
                  <a:lnTo>
                    <a:pt x="494056" y="177698"/>
                  </a:lnTo>
                  <a:close/>
                </a:path>
                <a:path w="786765" h="278764">
                  <a:moveTo>
                    <a:pt x="504724" y="257251"/>
                  </a:moveTo>
                  <a:lnTo>
                    <a:pt x="341047" y="257251"/>
                  </a:lnTo>
                  <a:lnTo>
                    <a:pt x="341047" y="262737"/>
                  </a:lnTo>
                  <a:lnTo>
                    <a:pt x="504724" y="262737"/>
                  </a:lnTo>
                  <a:lnTo>
                    <a:pt x="504724" y="257251"/>
                  </a:lnTo>
                  <a:close/>
                </a:path>
                <a:path w="786765" h="278764">
                  <a:moveTo>
                    <a:pt x="352629" y="139592"/>
                  </a:moveTo>
                  <a:lnTo>
                    <a:pt x="318696" y="140341"/>
                  </a:lnTo>
                  <a:lnTo>
                    <a:pt x="278867" y="140512"/>
                  </a:lnTo>
                  <a:lnTo>
                    <a:pt x="281915" y="159105"/>
                  </a:lnTo>
                  <a:lnTo>
                    <a:pt x="320915" y="158896"/>
                  </a:lnTo>
                  <a:lnTo>
                    <a:pt x="364173" y="157657"/>
                  </a:lnTo>
                  <a:lnTo>
                    <a:pt x="409431" y="154476"/>
                  </a:lnTo>
                  <a:lnTo>
                    <a:pt x="436261" y="150876"/>
                  </a:lnTo>
                  <a:lnTo>
                    <a:pt x="352629" y="150876"/>
                  </a:lnTo>
                  <a:lnTo>
                    <a:pt x="352629" y="139592"/>
                  </a:lnTo>
                  <a:close/>
                </a:path>
                <a:path w="786765" h="278764">
                  <a:moveTo>
                    <a:pt x="377927" y="138547"/>
                  </a:moveTo>
                  <a:lnTo>
                    <a:pt x="362725" y="139369"/>
                  </a:lnTo>
                  <a:lnTo>
                    <a:pt x="352629" y="139592"/>
                  </a:lnTo>
                  <a:lnTo>
                    <a:pt x="352629" y="150876"/>
                  </a:lnTo>
                  <a:lnTo>
                    <a:pt x="377927" y="150876"/>
                  </a:lnTo>
                  <a:lnTo>
                    <a:pt x="377927" y="138547"/>
                  </a:lnTo>
                  <a:close/>
                </a:path>
                <a:path w="786765" h="278764">
                  <a:moveTo>
                    <a:pt x="452299" y="132283"/>
                  </a:moveTo>
                  <a:lnTo>
                    <a:pt x="408184" y="136912"/>
                  </a:lnTo>
                  <a:lnTo>
                    <a:pt x="377927" y="138547"/>
                  </a:lnTo>
                  <a:lnTo>
                    <a:pt x="377927" y="150876"/>
                  </a:lnTo>
                  <a:lnTo>
                    <a:pt x="436261" y="150876"/>
                  </a:lnTo>
                  <a:lnTo>
                    <a:pt x="454432" y="148437"/>
                  </a:lnTo>
                  <a:lnTo>
                    <a:pt x="452299" y="132283"/>
                  </a:lnTo>
                  <a:close/>
                </a:path>
                <a:path w="786765" h="278764">
                  <a:moveTo>
                    <a:pt x="352629" y="121683"/>
                  </a:moveTo>
                  <a:lnTo>
                    <a:pt x="352629" y="139592"/>
                  </a:lnTo>
                  <a:lnTo>
                    <a:pt x="362725" y="139369"/>
                  </a:lnTo>
                  <a:lnTo>
                    <a:pt x="377927" y="138547"/>
                  </a:lnTo>
                  <a:lnTo>
                    <a:pt x="377927" y="122834"/>
                  </a:lnTo>
                  <a:lnTo>
                    <a:pt x="365126" y="122834"/>
                  </a:lnTo>
                  <a:lnTo>
                    <a:pt x="352629" y="121683"/>
                  </a:lnTo>
                  <a:close/>
                </a:path>
                <a:path w="786765" h="278764">
                  <a:moveTo>
                    <a:pt x="377927" y="115824"/>
                  </a:moveTo>
                  <a:lnTo>
                    <a:pt x="352629" y="115824"/>
                  </a:lnTo>
                  <a:lnTo>
                    <a:pt x="352629" y="121683"/>
                  </a:lnTo>
                  <a:lnTo>
                    <a:pt x="365126" y="122834"/>
                  </a:lnTo>
                  <a:lnTo>
                    <a:pt x="377927" y="121647"/>
                  </a:lnTo>
                  <a:lnTo>
                    <a:pt x="377927" y="115824"/>
                  </a:lnTo>
                  <a:close/>
                </a:path>
                <a:path w="786765" h="278764">
                  <a:moveTo>
                    <a:pt x="377927" y="121647"/>
                  </a:moveTo>
                  <a:lnTo>
                    <a:pt x="365126" y="122834"/>
                  </a:lnTo>
                  <a:lnTo>
                    <a:pt x="377927" y="122834"/>
                  </a:lnTo>
                  <a:lnTo>
                    <a:pt x="377927" y="121647"/>
                  </a:lnTo>
                  <a:close/>
                </a:path>
                <a:path w="786765" h="278764">
                  <a:moveTo>
                    <a:pt x="365126" y="50291"/>
                  </a:moveTo>
                  <a:lnTo>
                    <a:pt x="338489" y="52744"/>
                  </a:lnTo>
                  <a:lnTo>
                    <a:pt x="318225" y="59855"/>
                  </a:lnTo>
                  <a:lnTo>
                    <a:pt x="305333" y="71251"/>
                  </a:lnTo>
                  <a:lnTo>
                    <a:pt x="300813" y="86563"/>
                  </a:lnTo>
                  <a:lnTo>
                    <a:pt x="305333" y="101874"/>
                  </a:lnTo>
                  <a:lnTo>
                    <a:pt x="318225" y="113271"/>
                  </a:lnTo>
                  <a:lnTo>
                    <a:pt x="338489" y="120381"/>
                  </a:lnTo>
                  <a:lnTo>
                    <a:pt x="352629" y="121683"/>
                  </a:lnTo>
                  <a:lnTo>
                    <a:pt x="352629" y="115824"/>
                  </a:lnTo>
                  <a:lnTo>
                    <a:pt x="404518" y="115824"/>
                  </a:lnTo>
                  <a:lnTo>
                    <a:pt x="411760" y="113271"/>
                  </a:lnTo>
                  <a:lnTo>
                    <a:pt x="419541" y="106375"/>
                  </a:lnTo>
                  <a:lnTo>
                    <a:pt x="365126" y="106375"/>
                  </a:lnTo>
                  <a:lnTo>
                    <a:pt x="348376" y="104993"/>
                  </a:lnTo>
                  <a:lnTo>
                    <a:pt x="335598" y="101041"/>
                  </a:lnTo>
                  <a:lnTo>
                    <a:pt x="327450" y="94802"/>
                  </a:lnTo>
                  <a:lnTo>
                    <a:pt x="324587" y="86563"/>
                  </a:lnTo>
                  <a:lnTo>
                    <a:pt x="327450" y="78371"/>
                  </a:lnTo>
                  <a:lnTo>
                    <a:pt x="335598" y="72237"/>
                  </a:lnTo>
                  <a:lnTo>
                    <a:pt x="348376" y="68389"/>
                  </a:lnTo>
                  <a:lnTo>
                    <a:pt x="365126" y="67056"/>
                  </a:lnTo>
                  <a:lnTo>
                    <a:pt x="419885" y="67056"/>
                  </a:lnTo>
                  <a:lnTo>
                    <a:pt x="411760" y="59855"/>
                  </a:lnTo>
                  <a:lnTo>
                    <a:pt x="391586" y="52744"/>
                  </a:lnTo>
                  <a:lnTo>
                    <a:pt x="365126" y="50291"/>
                  </a:lnTo>
                  <a:close/>
                </a:path>
                <a:path w="786765" h="278764">
                  <a:moveTo>
                    <a:pt x="404518" y="115824"/>
                  </a:moveTo>
                  <a:lnTo>
                    <a:pt x="377927" y="115824"/>
                  </a:lnTo>
                  <a:lnTo>
                    <a:pt x="377927" y="121647"/>
                  </a:lnTo>
                  <a:lnTo>
                    <a:pt x="391586" y="120381"/>
                  </a:lnTo>
                  <a:lnTo>
                    <a:pt x="404518" y="115824"/>
                  </a:lnTo>
                  <a:close/>
                </a:path>
                <a:path w="786765" h="278764">
                  <a:moveTo>
                    <a:pt x="419885" y="67056"/>
                  </a:moveTo>
                  <a:lnTo>
                    <a:pt x="365126" y="67056"/>
                  </a:lnTo>
                  <a:lnTo>
                    <a:pt x="381828" y="68389"/>
                  </a:lnTo>
                  <a:lnTo>
                    <a:pt x="394501" y="72237"/>
                  </a:lnTo>
                  <a:lnTo>
                    <a:pt x="402545" y="78371"/>
                  </a:lnTo>
                  <a:lnTo>
                    <a:pt x="405359" y="86563"/>
                  </a:lnTo>
                  <a:lnTo>
                    <a:pt x="402545" y="94802"/>
                  </a:lnTo>
                  <a:lnTo>
                    <a:pt x="394501" y="101041"/>
                  </a:lnTo>
                  <a:lnTo>
                    <a:pt x="381828" y="104993"/>
                  </a:lnTo>
                  <a:lnTo>
                    <a:pt x="365126" y="106375"/>
                  </a:lnTo>
                  <a:lnTo>
                    <a:pt x="419541" y="106375"/>
                  </a:lnTo>
                  <a:lnTo>
                    <a:pt x="424619" y="101874"/>
                  </a:lnTo>
                  <a:lnTo>
                    <a:pt x="429134" y="86563"/>
                  </a:lnTo>
                  <a:lnTo>
                    <a:pt x="424619" y="71251"/>
                  </a:lnTo>
                  <a:lnTo>
                    <a:pt x="419885" y="67056"/>
                  </a:lnTo>
                  <a:close/>
                </a:path>
                <a:path w="786765" h="278764">
                  <a:moveTo>
                    <a:pt x="352629" y="23774"/>
                  </a:moveTo>
                  <a:lnTo>
                    <a:pt x="285878" y="23774"/>
                  </a:lnTo>
                  <a:lnTo>
                    <a:pt x="285878" y="41757"/>
                  </a:lnTo>
                  <a:lnTo>
                    <a:pt x="444069" y="41757"/>
                  </a:lnTo>
                  <a:lnTo>
                    <a:pt x="444069" y="33223"/>
                  </a:lnTo>
                  <a:lnTo>
                    <a:pt x="352629" y="33223"/>
                  </a:lnTo>
                  <a:lnTo>
                    <a:pt x="352629" y="23774"/>
                  </a:lnTo>
                  <a:close/>
                </a:path>
                <a:path w="786765" h="278764">
                  <a:moveTo>
                    <a:pt x="377927" y="0"/>
                  </a:moveTo>
                  <a:lnTo>
                    <a:pt x="352629" y="0"/>
                  </a:lnTo>
                  <a:lnTo>
                    <a:pt x="352629" y="33223"/>
                  </a:lnTo>
                  <a:lnTo>
                    <a:pt x="377927" y="33223"/>
                  </a:lnTo>
                  <a:lnTo>
                    <a:pt x="377927" y="0"/>
                  </a:lnTo>
                  <a:close/>
                </a:path>
                <a:path w="786765" h="278764">
                  <a:moveTo>
                    <a:pt x="444069" y="23774"/>
                  </a:moveTo>
                  <a:lnTo>
                    <a:pt x="377927" y="23774"/>
                  </a:lnTo>
                  <a:lnTo>
                    <a:pt x="377927" y="33223"/>
                  </a:lnTo>
                  <a:lnTo>
                    <a:pt x="444069" y="33223"/>
                  </a:lnTo>
                  <a:lnTo>
                    <a:pt x="444069" y="23774"/>
                  </a:lnTo>
                  <a:close/>
                </a:path>
                <a:path w="786765" h="278764">
                  <a:moveTo>
                    <a:pt x="786337" y="2438"/>
                  </a:moveTo>
                  <a:lnTo>
                    <a:pt x="761038" y="2438"/>
                  </a:lnTo>
                  <a:lnTo>
                    <a:pt x="761038" y="278587"/>
                  </a:lnTo>
                  <a:lnTo>
                    <a:pt x="786337" y="278587"/>
                  </a:lnTo>
                  <a:lnTo>
                    <a:pt x="786337" y="2438"/>
                  </a:lnTo>
                  <a:close/>
                </a:path>
                <a:path w="786765" h="278764">
                  <a:moveTo>
                    <a:pt x="601628" y="25907"/>
                  </a:moveTo>
                  <a:lnTo>
                    <a:pt x="576634" y="25907"/>
                  </a:lnTo>
                  <a:lnTo>
                    <a:pt x="576634" y="212141"/>
                  </a:lnTo>
                  <a:lnTo>
                    <a:pt x="706478" y="212141"/>
                  </a:lnTo>
                  <a:lnTo>
                    <a:pt x="706478" y="191414"/>
                  </a:lnTo>
                  <a:lnTo>
                    <a:pt x="601628" y="191414"/>
                  </a:lnTo>
                  <a:lnTo>
                    <a:pt x="601628" y="118872"/>
                  </a:lnTo>
                  <a:lnTo>
                    <a:pt x="706478" y="118872"/>
                  </a:lnTo>
                  <a:lnTo>
                    <a:pt x="706478" y="98755"/>
                  </a:lnTo>
                  <a:lnTo>
                    <a:pt x="601628" y="98755"/>
                  </a:lnTo>
                  <a:lnTo>
                    <a:pt x="601628" y="25907"/>
                  </a:lnTo>
                  <a:close/>
                </a:path>
                <a:path w="786765" h="278764">
                  <a:moveTo>
                    <a:pt x="706478" y="118872"/>
                  </a:moveTo>
                  <a:lnTo>
                    <a:pt x="681181" y="118872"/>
                  </a:lnTo>
                  <a:lnTo>
                    <a:pt x="681181" y="191414"/>
                  </a:lnTo>
                  <a:lnTo>
                    <a:pt x="706478" y="191414"/>
                  </a:lnTo>
                  <a:lnTo>
                    <a:pt x="706478" y="118872"/>
                  </a:lnTo>
                  <a:close/>
                </a:path>
                <a:path w="786765" h="278764">
                  <a:moveTo>
                    <a:pt x="706478" y="25907"/>
                  </a:moveTo>
                  <a:lnTo>
                    <a:pt x="681181" y="25907"/>
                  </a:lnTo>
                  <a:lnTo>
                    <a:pt x="681181" y="98755"/>
                  </a:lnTo>
                  <a:lnTo>
                    <a:pt x="706478" y="98755"/>
                  </a:lnTo>
                  <a:lnTo>
                    <a:pt x="706478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2484100" y="5956300"/>
            <a:ext cx="1866900" cy="787400"/>
            <a:chOff x="12484100" y="5956300"/>
            <a:chExt cx="1866900" cy="787400"/>
          </a:xfrm>
        </p:grpSpPr>
        <p:sp>
          <p:nvSpPr>
            <p:cNvPr id="22" name="object 22"/>
            <p:cNvSpPr/>
            <p:nvPr/>
          </p:nvSpPr>
          <p:spPr>
            <a:xfrm>
              <a:off x="12484100" y="5956300"/>
              <a:ext cx="1866900" cy="787400"/>
            </a:xfrm>
            <a:custGeom>
              <a:avLst/>
              <a:gdLst/>
              <a:ahLst/>
              <a:cxnLst/>
              <a:rect l="l" t="t" r="r" b="b"/>
              <a:pathLst>
                <a:path w="1866900" h="787400">
                  <a:moveTo>
                    <a:pt x="1485900" y="0"/>
                  </a:moveTo>
                  <a:lnTo>
                    <a:pt x="381000" y="0"/>
                  </a:lnTo>
                  <a:lnTo>
                    <a:pt x="333208" y="2968"/>
                  </a:lnTo>
                  <a:lnTo>
                    <a:pt x="287188" y="11636"/>
                  </a:lnTo>
                  <a:lnTo>
                    <a:pt x="243296" y="25645"/>
                  </a:lnTo>
                  <a:lnTo>
                    <a:pt x="201890" y="44640"/>
                  </a:lnTo>
                  <a:lnTo>
                    <a:pt x="163326" y="68262"/>
                  </a:lnTo>
                  <a:lnTo>
                    <a:pt x="127962" y="96155"/>
                  </a:lnTo>
                  <a:lnTo>
                    <a:pt x="96155" y="127962"/>
                  </a:lnTo>
                  <a:lnTo>
                    <a:pt x="68262" y="163326"/>
                  </a:lnTo>
                  <a:lnTo>
                    <a:pt x="44640" y="201890"/>
                  </a:lnTo>
                  <a:lnTo>
                    <a:pt x="25645" y="243296"/>
                  </a:lnTo>
                  <a:lnTo>
                    <a:pt x="11636" y="287188"/>
                  </a:lnTo>
                  <a:lnTo>
                    <a:pt x="2968" y="333208"/>
                  </a:lnTo>
                  <a:lnTo>
                    <a:pt x="0" y="381000"/>
                  </a:lnTo>
                  <a:lnTo>
                    <a:pt x="0" y="406400"/>
                  </a:lnTo>
                  <a:lnTo>
                    <a:pt x="2968" y="454191"/>
                  </a:lnTo>
                  <a:lnTo>
                    <a:pt x="11636" y="500211"/>
                  </a:lnTo>
                  <a:lnTo>
                    <a:pt x="25645" y="544103"/>
                  </a:lnTo>
                  <a:lnTo>
                    <a:pt x="44640" y="585509"/>
                  </a:lnTo>
                  <a:lnTo>
                    <a:pt x="68262" y="624073"/>
                  </a:lnTo>
                  <a:lnTo>
                    <a:pt x="96155" y="659437"/>
                  </a:lnTo>
                  <a:lnTo>
                    <a:pt x="127962" y="691244"/>
                  </a:lnTo>
                  <a:lnTo>
                    <a:pt x="163326" y="719137"/>
                  </a:lnTo>
                  <a:lnTo>
                    <a:pt x="201890" y="742759"/>
                  </a:lnTo>
                  <a:lnTo>
                    <a:pt x="243296" y="761754"/>
                  </a:lnTo>
                  <a:lnTo>
                    <a:pt x="287188" y="775763"/>
                  </a:lnTo>
                  <a:lnTo>
                    <a:pt x="333208" y="784431"/>
                  </a:lnTo>
                  <a:lnTo>
                    <a:pt x="381000" y="787400"/>
                  </a:lnTo>
                  <a:lnTo>
                    <a:pt x="1485900" y="787400"/>
                  </a:lnTo>
                  <a:lnTo>
                    <a:pt x="1533692" y="784431"/>
                  </a:lnTo>
                  <a:lnTo>
                    <a:pt x="1579714" y="775763"/>
                  </a:lnTo>
                  <a:lnTo>
                    <a:pt x="1623606" y="761754"/>
                  </a:lnTo>
                  <a:lnTo>
                    <a:pt x="1665012" y="742759"/>
                  </a:lnTo>
                  <a:lnTo>
                    <a:pt x="1703576" y="719137"/>
                  </a:lnTo>
                  <a:lnTo>
                    <a:pt x="1738939" y="691244"/>
                  </a:lnTo>
                  <a:lnTo>
                    <a:pt x="1770746" y="659437"/>
                  </a:lnTo>
                  <a:lnTo>
                    <a:pt x="1798639" y="624073"/>
                  </a:lnTo>
                  <a:lnTo>
                    <a:pt x="1822261" y="585509"/>
                  </a:lnTo>
                  <a:lnTo>
                    <a:pt x="1841255" y="544103"/>
                  </a:lnTo>
                  <a:lnTo>
                    <a:pt x="1855264" y="500211"/>
                  </a:lnTo>
                  <a:lnTo>
                    <a:pt x="1863931" y="454191"/>
                  </a:lnTo>
                  <a:lnTo>
                    <a:pt x="1866900" y="406400"/>
                  </a:lnTo>
                  <a:lnTo>
                    <a:pt x="1866900" y="381000"/>
                  </a:lnTo>
                  <a:lnTo>
                    <a:pt x="1863931" y="333208"/>
                  </a:lnTo>
                  <a:lnTo>
                    <a:pt x="1855264" y="287188"/>
                  </a:lnTo>
                  <a:lnTo>
                    <a:pt x="1841255" y="243296"/>
                  </a:lnTo>
                  <a:lnTo>
                    <a:pt x="1822261" y="201890"/>
                  </a:lnTo>
                  <a:lnTo>
                    <a:pt x="1798639" y="163326"/>
                  </a:lnTo>
                  <a:lnTo>
                    <a:pt x="1770746" y="127962"/>
                  </a:lnTo>
                  <a:lnTo>
                    <a:pt x="1738939" y="96155"/>
                  </a:lnTo>
                  <a:lnTo>
                    <a:pt x="1703576" y="68262"/>
                  </a:lnTo>
                  <a:lnTo>
                    <a:pt x="1665012" y="44640"/>
                  </a:lnTo>
                  <a:lnTo>
                    <a:pt x="1623606" y="25645"/>
                  </a:lnTo>
                  <a:lnTo>
                    <a:pt x="1579714" y="11636"/>
                  </a:lnTo>
                  <a:lnTo>
                    <a:pt x="1533692" y="2968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150392" y="6225231"/>
              <a:ext cx="534035" cy="275590"/>
            </a:xfrm>
            <a:custGeom>
              <a:avLst/>
              <a:gdLst/>
              <a:ahLst/>
              <a:cxnLst/>
              <a:rect l="l" t="t" r="r" b="b"/>
              <a:pathLst>
                <a:path w="534034" h="275589">
                  <a:moveTo>
                    <a:pt x="222504" y="0"/>
                  </a:moveTo>
                  <a:lnTo>
                    <a:pt x="197205" y="0"/>
                  </a:lnTo>
                  <a:lnTo>
                    <a:pt x="197205" y="275539"/>
                  </a:lnTo>
                  <a:lnTo>
                    <a:pt x="222504" y="275539"/>
                  </a:lnTo>
                  <a:lnTo>
                    <a:pt x="222504" y="0"/>
                  </a:lnTo>
                  <a:close/>
                </a:path>
                <a:path w="534034" h="275589">
                  <a:moveTo>
                    <a:pt x="127406" y="29565"/>
                  </a:moveTo>
                  <a:lnTo>
                    <a:pt x="116433" y="29565"/>
                  </a:lnTo>
                  <a:lnTo>
                    <a:pt x="116433" y="33832"/>
                  </a:lnTo>
                  <a:lnTo>
                    <a:pt x="111961" y="75924"/>
                  </a:lnTo>
                  <a:lnTo>
                    <a:pt x="98360" y="114241"/>
                  </a:lnTo>
                  <a:lnTo>
                    <a:pt x="75351" y="148520"/>
                  </a:lnTo>
                  <a:lnTo>
                    <a:pt x="42657" y="178498"/>
                  </a:lnTo>
                  <a:lnTo>
                    <a:pt x="0" y="203911"/>
                  </a:lnTo>
                  <a:lnTo>
                    <a:pt x="13411" y="224332"/>
                  </a:lnTo>
                  <a:lnTo>
                    <a:pt x="62071" y="194420"/>
                  </a:lnTo>
                  <a:lnTo>
                    <a:pt x="98238" y="159285"/>
                  </a:lnTo>
                  <a:lnTo>
                    <a:pt x="122875" y="119630"/>
                  </a:lnTo>
                  <a:lnTo>
                    <a:pt x="136950" y="76156"/>
                  </a:lnTo>
                  <a:lnTo>
                    <a:pt x="139435" y="50292"/>
                  </a:lnTo>
                  <a:lnTo>
                    <a:pt x="127406" y="50292"/>
                  </a:lnTo>
                  <a:lnTo>
                    <a:pt x="127406" y="29565"/>
                  </a:lnTo>
                  <a:close/>
                </a:path>
                <a:path w="534034" h="275589">
                  <a:moveTo>
                    <a:pt x="116433" y="29565"/>
                  </a:moveTo>
                  <a:lnTo>
                    <a:pt x="12496" y="29565"/>
                  </a:lnTo>
                  <a:lnTo>
                    <a:pt x="12496" y="50292"/>
                  </a:lnTo>
                  <a:lnTo>
                    <a:pt x="114684" y="50292"/>
                  </a:lnTo>
                  <a:lnTo>
                    <a:pt x="116433" y="33832"/>
                  </a:lnTo>
                  <a:lnTo>
                    <a:pt x="116433" y="29565"/>
                  </a:lnTo>
                  <a:close/>
                </a:path>
                <a:path w="534034" h="275589">
                  <a:moveTo>
                    <a:pt x="141427" y="29565"/>
                  </a:moveTo>
                  <a:lnTo>
                    <a:pt x="127406" y="29565"/>
                  </a:lnTo>
                  <a:lnTo>
                    <a:pt x="127406" y="50292"/>
                  </a:lnTo>
                  <a:lnTo>
                    <a:pt x="139435" y="50292"/>
                  </a:lnTo>
                  <a:lnTo>
                    <a:pt x="141427" y="29565"/>
                  </a:lnTo>
                  <a:close/>
                </a:path>
                <a:path w="534034" h="275589">
                  <a:moveTo>
                    <a:pt x="416942" y="24993"/>
                  </a:moveTo>
                  <a:lnTo>
                    <a:pt x="288621" y="24993"/>
                  </a:lnTo>
                  <a:lnTo>
                    <a:pt x="288621" y="209397"/>
                  </a:lnTo>
                  <a:lnTo>
                    <a:pt x="310262" y="209397"/>
                  </a:lnTo>
                  <a:lnTo>
                    <a:pt x="346328" y="209045"/>
                  </a:lnTo>
                  <a:lnTo>
                    <a:pt x="378651" y="207721"/>
                  </a:lnTo>
                  <a:lnTo>
                    <a:pt x="409317" y="205025"/>
                  </a:lnTo>
                  <a:lnTo>
                    <a:pt x="440411" y="200558"/>
                  </a:lnTo>
                  <a:lnTo>
                    <a:pt x="439766" y="195681"/>
                  </a:lnTo>
                  <a:lnTo>
                    <a:pt x="313919" y="195681"/>
                  </a:lnTo>
                  <a:lnTo>
                    <a:pt x="313919" y="188366"/>
                  </a:lnTo>
                  <a:lnTo>
                    <a:pt x="310262" y="188366"/>
                  </a:lnTo>
                  <a:lnTo>
                    <a:pt x="313919" y="188334"/>
                  </a:lnTo>
                  <a:lnTo>
                    <a:pt x="313919" y="122529"/>
                  </a:lnTo>
                  <a:lnTo>
                    <a:pt x="307519" y="122529"/>
                  </a:lnTo>
                  <a:lnTo>
                    <a:pt x="307519" y="102108"/>
                  </a:lnTo>
                  <a:lnTo>
                    <a:pt x="313919" y="102108"/>
                  </a:lnTo>
                  <a:lnTo>
                    <a:pt x="313919" y="46024"/>
                  </a:lnTo>
                  <a:lnTo>
                    <a:pt x="416942" y="46024"/>
                  </a:lnTo>
                  <a:lnTo>
                    <a:pt x="416942" y="24993"/>
                  </a:lnTo>
                  <a:close/>
                </a:path>
                <a:path w="534034" h="275589">
                  <a:moveTo>
                    <a:pt x="437668" y="179831"/>
                  </a:moveTo>
                  <a:lnTo>
                    <a:pt x="407431" y="184251"/>
                  </a:lnTo>
                  <a:lnTo>
                    <a:pt x="377508" y="186842"/>
                  </a:lnTo>
                  <a:lnTo>
                    <a:pt x="345814" y="188061"/>
                  </a:lnTo>
                  <a:lnTo>
                    <a:pt x="313919" y="188334"/>
                  </a:lnTo>
                  <a:lnTo>
                    <a:pt x="313919" y="195681"/>
                  </a:lnTo>
                  <a:lnTo>
                    <a:pt x="439766" y="195681"/>
                  </a:lnTo>
                  <a:lnTo>
                    <a:pt x="437668" y="179831"/>
                  </a:lnTo>
                  <a:close/>
                </a:path>
                <a:path w="534034" h="275589">
                  <a:moveTo>
                    <a:pt x="313919" y="188334"/>
                  </a:moveTo>
                  <a:lnTo>
                    <a:pt x="310262" y="188366"/>
                  </a:lnTo>
                  <a:lnTo>
                    <a:pt x="313919" y="188366"/>
                  </a:lnTo>
                  <a:close/>
                </a:path>
                <a:path w="534034" h="275589">
                  <a:moveTo>
                    <a:pt x="313919" y="102108"/>
                  </a:moveTo>
                  <a:lnTo>
                    <a:pt x="307519" y="102108"/>
                  </a:lnTo>
                  <a:lnTo>
                    <a:pt x="307519" y="122529"/>
                  </a:lnTo>
                  <a:lnTo>
                    <a:pt x="313919" y="122529"/>
                  </a:lnTo>
                  <a:lnTo>
                    <a:pt x="313919" y="102108"/>
                  </a:lnTo>
                  <a:close/>
                </a:path>
                <a:path w="534034" h="275589">
                  <a:moveTo>
                    <a:pt x="410846" y="102108"/>
                  </a:moveTo>
                  <a:lnTo>
                    <a:pt x="313919" y="102108"/>
                  </a:lnTo>
                  <a:lnTo>
                    <a:pt x="313919" y="122529"/>
                  </a:lnTo>
                  <a:lnTo>
                    <a:pt x="410846" y="122529"/>
                  </a:lnTo>
                  <a:lnTo>
                    <a:pt x="410846" y="102108"/>
                  </a:lnTo>
                  <a:close/>
                </a:path>
                <a:path w="534034" h="275589">
                  <a:moveTo>
                    <a:pt x="488875" y="0"/>
                  </a:moveTo>
                  <a:lnTo>
                    <a:pt x="463271" y="0"/>
                  </a:lnTo>
                  <a:lnTo>
                    <a:pt x="463271" y="275539"/>
                  </a:lnTo>
                  <a:lnTo>
                    <a:pt x="488875" y="275539"/>
                  </a:lnTo>
                  <a:lnTo>
                    <a:pt x="488875" y="131978"/>
                  </a:lnTo>
                  <a:lnTo>
                    <a:pt x="482779" y="131978"/>
                  </a:lnTo>
                  <a:lnTo>
                    <a:pt x="482779" y="110642"/>
                  </a:lnTo>
                  <a:lnTo>
                    <a:pt x="488875" y="110642"/>
                  </a:lnTo>
                  <a:lnTo>
                    <a:pt x="488875" y="0"/>
                  </a:lnTo>
                  <a:close/>
                </a:path>
                <a:path w="534034" h="275589">
                  <a:moveTo>
                    <a:pt x="488875" y="110642"/>
                  </a:moveTo>
                  <a:lnTo>
                    <a:pt x="482779" y="110642"/>
                  </a:lnTo>
                  <a:lnTo>
                    <a:pt x="482779" y="131978"/>
                  </a:lnTo>
                  <a:lnTo>
                    <a:pt x="488875" y="131978"/>
                  </a:lnTo>
                  <a:lnTo>
                    <a:pt x="488875" y="110642"/>
                  </a:lnTo>
                  <a:close/>
                </a:path>
                <a:path w="534034" h="275589">
                  <a:moveTo>
                    <a:pt x="533985" y="110642"/>
                  </a:moveTo>
                  <a:lnTo>
                    <a:pt x="488875" y="110642"/>
                  </a:lnTo>
                  <a:lnTo>
                    <a:pt x="488875" y="131978"/>
                  </a:lnTo>
                  <a:lnTo>
                    <a:pt x="533985" y="131978"/>
                  </a:lnTo>
                  <a:lnTo>
                    <a:pt x="533985" y="11064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4965700" y="5626100"/>
            <a:ext cx="2159000" cy="1409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85407" y="8495074"/>
            <a:ext cx="9784128" cy="41833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71478" y="8503232"/>
            <a:ext cx="966469" cy="424180"/>
          </a:xfrm>
          <a:custGeom>
            <a:avLst/>
            <a:gdLst/>
            <a:ahLst/>
            <a:cxnLst/>
            <a:rect l="l" t="t" r="r" b="b"/>
            <a:pathLst>
              <a:path w="966470" h="424179">
                <a:moveTo>
                  <a:pt x="95465" y="0"/>
                </a:moveTo>
                <a:lnTo>
                  <a:pt x="61696" y="0"/>
                </a:lnTo>
                <a:lnTo>
                  <a:pt x="47692" y="22191"/>
                </a:lnTo>
                <a:lnTo>
                  <a:pt x="24802" y="69681"/>
                </a:lnTo>
                <a:lnTo>
                  <a:pt x="8947" y="121331"/>
                </a:lnTo>
                <a:lnTo>
                  <a:pt x="993" y="177750"/>
                </a:lnTo>
                <a:lnTo>
                  <a:pt x="0" y="207817"/>
                </a:lnTo>
                <a:lnTo>
                  <a:pt x="993" y="237894"/>
                </a:lnTo>
                <a:lnTo>
                  <a:pt x="8947" y="294394"/>
                </a:lnTo>
                <a:lnTo>
                  <a:pt x="24802" y="346045"/>
                </a:lnTo>
                <a:lnTo>
                  <a:pt x="47692" y="393453"/>
                </a:lnTo>
                <a:lnTo>
                  <a:pt x="61696" y="415635"/>
                </a:lnTo>
                <a:lnTo>
                  <a:pt x="95465" y="415635"/>
                </a:lnTo>
                <a:lnTo>
                  <a:pt x="87855" y="404128"/>
                </a:lnTo>
                <a:lnTo>
                  <a:pt x="80610" y="391038"/>
                </a:lnTo>
                <a:lnTo>
                  <a:pt x="61211" y="342706"/>
                </a:lnTo>
                <a:lnTo>
                  <a:pt x="51138" y="305770"/>
                </a:lnTo>
                <a:lnTo>
                  <a:pt x="43811" y="266418"/>
                </a:lnTo>
                <a:lnTo>
                  <a:pt x="40078" y="227209"/>
                </a:lnTo>
                <a:lnTo>
                  <a:pt x="39611" y="207817"/>
                </a:lnTo>
                <a:lnTo>
                  <a:pt x="39875" y="193235"/>
                </a:lnTo>
                <a:lnTo>
                  <a:pt x="43840" y="148881"/>
                </a:lnTo>
                <a:lnTo>
                  <a:pt x="52239" y="105166"/>
                </a:lnTo>
                <a:lnTo>
                  <a:pt x="64090" y="64171"/>
                </a:lnTo>
                <a:lnTo>
                  <a:pt x="78751" y="28310"/>
                </a:lnTo>
                <a:lnTo>
                  <a:pt x="89710" y="8503"/>
                </a:lnTo>
                <a:lnTo>
                  <a:pt x="95465" y="0"/>
                </a:lnTo>
                <a:close/>
              </a:path>
              <a:path w="966470" h="424179">
                <a:moveTo>
                  <a:pt x="191617" y="290944"/>
                </a:moveTo>
                <a:lnTo>
                  <a:pt x="150710" y="290944"/>
                </a:lnTo>
                <a:lnTo>
                  <a:pt x="152191" y="303618"/>
                </a:lnTo>
                <a:lnTo>
                  <a:pt x="174646" y="346176"/>
                </a:lnTo>
                <a:lnTo>
                  <a:pt x="206400" y="367577"/>
                </a:lnTo>
                <a:lnTo>
                  <a:pt x="248069" y="377928"/>
                </a:lnTo>
                <a:lnTo>
                  <a:pt x="263702" y="378618"/>
                </a:lnTo>
                <a:lnTo>
                  <a:pt x="279421" y="377846"/>
                </a:lnTo>
                <a:lnTo>
                  <a:pt x="321348" y="366278"/>
                </a:lnTo>
                <a:lnTo>
                  <a:pt x="353061" y="342899"/>
                </a:lnTo>
                <a:lnTo>
                  <a:pt x="263055" y="342899"/>
                </a:lnTo>
                <a:lnTo>
                  <a:pt x="253692" y="342503"/>
                </a:lnTo>
                <a:lnTo>
                  <a:pt x="213906" y="328936"/>
                </a:lnTo>
                <a:lnTo>
                  <a:pt x="192799" y="298707"/>
                </a:lnTo>
                <a:lnTo>
                  <a:pt x="191617" y="290944"/>
                </a:lnTo>
                <a:close/>
              </a:path>
              <a:path w="966470" h="424179">
                <a:moveTo>
                  <a:pt x="344924" y="72086"/>
                </a:moveTo>
                <a:lnTo>
                  <a:pt x="264363" y="72086"/>
                </a:lnTo>
                <a:lnTo>
                  <a:pt x="273230" y="72522"/>
                </a:lnTo>
                <a:lnTo>
                  <a:pt x="281489" y="73831"/>
                </a:lnTo>
                <a:lnTo>
                  <a:pt x="317284" y="98550"/>
                </a:lnTo>
                <a:lnTo>
                  <a:pt x="324751" y="127937"/>
                </a:lnTo>
                <a:lnTo>
                  <a:pt x="324213" y="136420"/>
                </a:lnTo>
                <a:lnTo>
                  <a:pt x="306047" y="169988"/>
                </a:lnTo>
                <a:lnTo>
                  <a:pt x="267462" y="185290"/>
                </a:lnTo>
                <a:lnTo>
                  <a:pt x="257860" y="185736"/>
                </a:lnTo>
                <a:lnTo>
                  <a:pt x="231241" y="185736"/>
                </a:lnTo>
                <a:lnTo>
                  <a:pt x="231241" y="221455"/>
                </a:lnTo>
                <a:lnTo>
                  <a:pt x="257860" y="221455"/>
                </a:lnTo>
                <a:lnTo>
                  <a:pt x="270040" y="221952"/>
                </a:lnTo>
                <a:lnTo>
                  <a:pt x="308967" y="233774"/>
                </a:lnTo>
                <a:lnTo>
                  <a:pt x="334173" y="266550"/>
                </a:lnTo>
                <a:lnTo>
                  <a:pt x="336448" y="283801"/>
                </a:lnTo>
                <a:lnTo>
                  <a:pt x="335860" y="292304"/>
                </a:lnTo>
                <a:lnTo>
                  <a:pt x="315825" y="326501"/>
                </a:lnTo>
                <a:lnTo>
                  <a:pt x="273466" y="342432"/>
                </a:lnTo>
                <a:lnTo>
                  <a:pt x="263055" y="342899"/>
                </a:lnTo>
                <a:lnTo>
                  <a:pt x="353061" y="342899"/>
                </a:lnTo>
                <a:lnTo>
                  <a:pt x="372365" y="309534"/>
                </a:lnTo>
                <a:lnTo>
                  <a:pt x="376059" y="283801"/>
                </a:lnTo>
                <a:lnTo>
                  <a:pt x="374954" y="268610"/>
                </a:lnTo>
                <a:lnTo>
                  <a:pt x="358368" y="230709"/>
                </a:lnTo>
                <a:lnTo>
                  <a:pt x="324053" y="207543"/>
                </a:lnTo>
                <a:lnTo>
                  <a:pt x="309168" y="203920"/>
                </a:lnTo>
                <a:lnTo>
                  <a:pt x="309168" y="201323"/>
                </a:lnTo>
                <a:lnTo>
                  <a:pt x="348945" y="173884"/>
                </a:lnTo>
                <a:lnTo>
                  <a:pt x="363715" y="125989"/>
                </a:lnTo>
                <a:lnTo>
                  <a:pt x="362974" y="114421"/>
                </a:lnTo>
                <a:lnTo>
                  <a:pt x="360753" y="103258"/>
                </a:lnTo>
                <a:lnTo>
                  <a:pt x="357050" y="92502"/>
                </a:lnTo>
                <a:lnTo>
                  <a:pt x="351866" y="82152"/>
                </a:lnTo>
                <a:lnTo>
                  <a:pt x="345282" y="72482"/>
                </a:lnTo>
                <a:lnTo>
                  <a:pt x="344924" y="72086"/>
                </a:lnTo>
                <a:close/>
              </a:path>
              <a:path w="966470" h="424179">
                <a:moveTo>
                  <a:pt x="265010" y="37016"/>
                </a:moveTo>
                <a:lnTo>
                  <a:pt x="224548" y="43226"/>
                </a:lnTo>
                <a:lnTo>
                  <a:pt x="190647" y="61289"/>
                </a:lnTo>
                <a:lnTo>
                  <a:pt x="162274" y="100174"/>
                </a:lnTo>
                <a:lnTo>
                  <a:pt x="157848" y="124689"/>
                </a:lnTo>
                <a:lnTo>
                  <a:pt x="196811" y="124689"/>
                </a:lnTo>
                <a:lnTo>
                  <a:pt x="197769" y="116714"/>
                </a:lnTo>
                <a:lnTo>
                  <a:pt x="199821" y="109347"/>
                </a:lnTo>
                <a:lnTo>
                  <a:pt x="231889" y="78418"/>
                </a:lnTo>
                <a:lnTo>
                  <a:pt x="264363" y="72086"/>
                </a:lnTo>
                <a:lnTo>
                  <a:pt x="344924" y="72086"/>
                </a:lnTo>
                <a:lnTo>
                  <a:pt x="337456" y="63846"/>
                </a:lnTo>
                <a:lnTo>
                  <a:pt x="293662" y="40142"/>
                </a:lnTo>
                <a:lnTo>
                  <a:pt x="279884" y="37797"/>
                </a:lnTo>
                <a:lnTo>
                  <a:pt x="265010" y="37016"/>
                </a:lnTo>
                <a:close/>
              </a:path>
              <a:path w="966470" h="424179">
                <a:moveTo>
                  <a:pt x="560666" y="25976"/>
                </a:moveTo>
                <a:lnTo>
                  <a:pt x="525589" y="25976"/>
                </a:lnTo>
                <a:lnTo>
                  <a:pt x="418439" y="424078"/>
                </a:lnTo>
                <a:lnTo>
                  <a:pt x="453504" y="424078"/>
                </a:lnTo>
                <a:lnTo>
                  <a:pt x="560666" y="25976"/>
                </a:lnTo>
                <a:close/>
              </a:path>
              <a:path w="966470" h="424179">
                <a:moveTo>
                  <a:pt x="645045" y="290944"/>
                </a:moveTo>
                <a:lnTo>
                  <a:pt x="606082" y="290944"/>
                </a:lnTo>
                <a:lnTo>
                  <a:pt x="607511" y="303263"/>
                </a:lnTo>
                <a:lnTo>
                  <a:pt x="628647" y="345456"/>
                </a:lnTo>
                <a:lnTo>
                  <a:pt x="669676" y="372225"/>
                </a:lnTo>
                <a:lnTo>
                  <a:pt x="709345" y="378618"/>
                </a:lnTo>
                <a:lnTo>
                  <a:pt x="724748" y="377725"/>
                </a:lnTo>
                <a:lnTo>
                  <a:pt x="765835" y="364330"/>
                </a:lnTo>
                <a:lnTo>
                  <a:pt x="791798" y="342899"/>
                </a:lnTo>
                <a:lnTo>
                  <a:pt x="709345" y="342899"/>
                </a:lnTo>
                <a:lnTo>
                  <a:pt x="697046" y="341986"/>
                </a:lnTo>
                <a:lnTo>
                  <a:pt x="657404" y="320412"/>
                </a:lnTo>
                <a:lnTo>
                  <a:pt x="647174" y="301741"/>
                </a:lnTo>
                <a:lnTo>
                  <a:pt x="645045" y="290944"/>
                </a:lnTo>
                <a:close/>
              </a:path>
              <a:path w="966470" h="424179">
                <a:moveTo>
                  <a:pt x="792893" y="192880"/>
                </a:moveTo>
                <a:lnTo>
                  <a:pt x="706742" y="192880"/>
                </a:lnTo>
                <a:lnTo>
                  <a:pt x="717084" y="193570"/>
                </a:lnTo>
                <a:lnTo>
                  <a:pt x="726835" y="195478"/>
                </a:lnTo>
                <a:lnTo>
                  <a:pt x="765394" y="221912"/>
                </a:lnTo>
                <a:lnTo>
                  <a:pt x="779525" y="258280"/>
                </a:lnTo>
                <a:lnTo>
                  <a:pt x="780122" y="268864"/>
                </a:lnTo>
                <a:lnTo>
                  <a:pt x="779546" y="279224"/>
                </a:lnTo>
                <a:lnTo>
                  <a:pt x="765895" y="314933"/>
                </a:lnTo>
                <a:lnTo>
                  <a:pt x="728664" y="340504"/>
                </a:lnTo>
                <a:lnTo>
                  <a:pt x="709345" y="342899"/>
                </a:lnTo>
                <a:lnTo>
                  <a:pt x="791798" y="342899"/>
                </a:lnTo>
                <a:lnTo>
                  <a:pt x="815532" y="298301"/>
                </a:lnTo>
                <a:lnTo>
                  <a:pt x="819099" y="268214"/>
                </a:lnTo>
                <a:lnTo>
                  <a:pt x="818235" y="252506"/>
                </a:lnTo>
                <a:lnTo>
                  <a:pt x="815644" y="237691"/>
                </a:lnTo>
                <a:lnTo>
                  <a:pt x="811330" y="223769"/>
                </a:lnTo>
                <a:lnTo>
                  <a:pt x="805294" y="210739"/>
                </a:lnTo>
                <a:lnTo>
                  <a:pt x="797824" y="198826"/>
                </a:lnTo>
                <a:lnTo>
                  <a:pt x="792893" y="192880"/>
                </a:lnTo>
                <a:close/>
              </a:path>
              <a:path w="966470" h="424179">
                <a:moveTo>
                  <a:pt x="804164" y="41563"/>
                </a:moveTo>
                <a:lnTo>
                  <a:pt x="631405" y="41563"/>
                </a:lnTo>
                <a:lnTo>
                  <a:pt x="611276" y="205219"/>
                </a:lnTo>
                <a:lnTo>
                  <a:pt x="648944" y="209765"/>
                </a:lnTo>
                <a:lnTo>
                  <a:pt x="654492" y="206204"/>
                </a:lnTo>
                <a:lnTo>
                  <a:pt x="660852" y="202946"/>
                </a:lnTo>
                <a:lnTo>
                  <a:pt x="699060" y="193114"/>
                </a:lnTo>
                <a:lnTo>
                  <a:pt x="706742" y="192880"/>
                </a:lnTo>
                <a:lnTo>
                  <a:pt x="792893" y="192880"/>
                </a:lnTo>
                <a:lnTo>
                  <a:pt x="789055" y="188253"/>
                </a:lnTo>
                <a:lnTo>
                  <a:pt x="778989" y="179019"/>
                </a:lnTo>
                <a:lnTo>
                  <a:pt x="773702" y="175345"/>
                </a:lnTo>
                <a:lnTo>
                  <a:pt x="653491" y="175345"/>
                </a:lnTo>
                <a:lnTo>
                  <a:pt x="665175" y="77282"/>
                </a:lnTo>
                <a:lnTo>
                  <a:pt x="804164" y="77282"/>
                </a:lnTo>
                <a:lnTo>
                  <a:pt x="804164" y="41563"/>
                </a:lnTo>
                <a:close/>
              </a:path>
              <a:path w="966470" h="424179">
                <a:moveTo>
                  <a:pt x="713231" y="156512"/>
                </a:moveTo>
                <a:lnTo>
                  <a:pt x="673683" y="164731"/>
                </a:lnTo>
                <a:lnTo>
                  <a:pt x="655434" y="175345"/>
                </a:lnTo>
                <a:lnTo>
                  <a:pt x="773702" y="175345"/>
                </a:lnTo>
                <a:lnTo>
                  <a:pt x="728081" y="157425"/>
                </a:lnTo>
                <a:lnTo>
                  <a:pt x="713231" y="156512"/>
                </a:lnTo>
                <a:close/>
              </a:path>
              <a:path w="966470" h="424179">
                <a:moveTo>
                  <a:pt x="904379" y="0"/>
                </a:moveTo>
                <a:lnTo>
                  <a:pt x="870597" y="0"/>
                </a:lnTo>
                <a:lnTo>
                  <a:pt x="878213" y="11506"/>
                </a:lnTo>
                <a:lnTo>
                  <a:pt x="885459" y="24596"/>
                </a:lnTo>
                <a:lnTo>
                  <a:pt x="904863" y="72928"/>
                </a:lnTo>
                <a:lnTo>
                  <a:pt x="914926" y="109864"/>
                </a:lnTo>
                <a:lnTo>
                  <a:pt x="922251" y="149216"/>
                </a:lnTo>
                <a:lnTo>
                  <a:pt x="925985" y="188425"/>
                </a:lnTo>
                <a:lnTo>
                  <a:pt x="926452" y="207817"/>
                </a:lnTo>
                <a:lnTo>
                  <a:pt x="926178" y="222338"/>
                </a:lnTo>
                <a:lnTo>
                  <a:pt x="922070" y="266753"/>
                </a:lnTo>
                <a:lnTo>
                  <a:pt x="913819" y="310559"/>
                </a:lnTo>
                <a:lnTo>
                  <a:pt x="901934" y="351504"/>
                </a:lnTo>
                <a:lnTo>
                  <a:pt x="887221" y="387324"/>
                </a:lnTo>
                <a:lnTo>
                  <a:pt x="870597" y="415635"/>
                </a:lnTo>
                <a:lnTo>
                  <a:pt x="904379" y="415635"/>
                </a:lnTo>
                <a:lnTo>
                  <a:pt x="930636" y="370256"/>
                </a:lnTo>
                <a:lnTo>
                  <a:pt x="949998" y="320818"/>
                </a:lnTo>
                <a:lnTo>
                  <a:pt x="962050" y="266753"/>
                </a:lnTo>
                <a:lnTo>
                  <a:pt x="966063" y="207817"/>
                </a:lnTo>
                <a:lnTo>
                  <a:pt x="965060" y="177750"/>
                </a:lnTo>
                <a:lnTo>
                  <a:pt x="957030" y="121331"/>
                </a:lnTo>
                <a:lnTo>
                  <a:pt x="941180" y="69681"/>
                </a:lnTo>
                <a:lnTo>
                  <a:pt x="918369" y="22191"/>
                </a:lnTo>
                <a:lnTo>
                  <a:pt x="904379" y="0"/>
                </a:lnTo>
                <a:close/>
              </a:path>
            </a:pathLst>
          </a:custGeom>
          <a:solidFill>
            <a:srgbClr val="E2010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79662" y="9269774"/>
            <a:ext cx="11898807" cy="4183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6669" y="1166092"/>
            <a:ext cx="2227829" cy="42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02689" y="1686859"/>
            <a:ext cx="1065530" cy="568325"/>
          </a:xfrm>
          <a:custGeom>
            <a:avLst/>
            <a:gdLst/>
            <a:ahLst/>
            <a:cxnLst/>
            <a:rect l="l" t="t" r="r" b="b"/>
            <a:pathLst>
              <a:path w="1065530" h="568325">
                <a:moveTo>
                  <a:pt x="230428" y="21335"/>
                </a:moveTo>
                <a:lnTo>
                  <a:pt x="196291" y="21335"/>
                </a:lnTo>
                <a:lnTo>
                  <a:pt x="196291" y="65227"/>
                </a:lnTo>
                <a:lnTo>
                  <a:pt x="191572" y="101808"/>
                </a:lnTo>
                <a:lnTo>
                  <a:pt x="151180" y="165963"/>
                </a:lnTo>
                <a:lnTo>
                  <a:pt x="113746" y="192385"/>
                </a:lnTo>
                <a:lnTo>
                  <a:pt x="63646" y="214268"/>
                </a:lnTo>
                <a:lnTo>
                  <a:pt x="0" y="231038"/>
                </a:lnTo>
                <a:lnTo>
                  <a:pt x="26822" y="296265"/>
                </a:lnTo>
                <a:lnTo>
                  <a:pt x="80780" y="281980"/>
                </a:lnTo>
                <a:lnTo>
                  <a:pt x="128447" y="263852"/>
                </a:lnTo>
                <a:lnTo>
                  <a:pt x="169807" y="241785"/>
                </a:lnTo>
                <a:lnTo>
                  <a:pt x="204845" y="215684"/>
                </a:lnTo>
                <a:lnTo>
                  <a:pt x="233547" y="185454"/>
                </a:lnTo>
                <a:lnTo>
                  <a:pt x="255896" y="151000"/>
                </a:lnTo>
                <a:lnTo>
                  <a:pt x="263862" y="131673"/>
                </a:lnTo>
                <a:lnTo>
                  <a:pt x="262737" y="131673"/>
                </a:lnTo>
                <a:lnTo>
                  <a:pt x="262737" y="85953"/>
                </a:lnTo>
                <a:lnTo>
                  <a:pt x="230428" y="85953"/>
                </a:lnTo>
                <a:lnTo>
                  <a:pt x="230428" y="21335"/>
                </a:lnTo>
                <a:close/>
              </a:path>
              <a:path w="1065530" h="568325">
                <a:moveTo>
                  <a:pt x="465734" y="0"/>
                </a:moveTo>
                <a:lnTo>
                  <a:pt x="384657" y="0"/>
                </a:lnTo>
                <a:lnTo>
                  <a:pt x="384657" y="283463"/>
                </a:lnTo>
                <a:lnTo>
                  <a:pt x="465734" y="283463"/>
                </a:lnTo>
                <a:lnTo>
                  <a:pt x="465734" y="240791"/>
                </a:lnTo>
                <a:lnTo>
                  <a:pt x="391972" y="240791"/>
                </a:lnTo>
                <a:lnTo>
                  <a:pt x="391972" y="179831"/>
                </a:lnTo>
                <a:lnTo>
                  <a:pt x="465734" y="179831"/>
                </a:lnTo>
                <a:lnTo>
                  <a:pt x="465734" y="131673"/>
                </a:lnTo>
                <a:lnTo>
                  <a:pt x="395020" y="131673"/>
                </a:lnTo>
                <a:lnTo>
                  <a:pt x="395020" y="70103"/>
                </a:lnTo>
                <a:lnTo>
                  <a:pt x="465734" y="70103"/>
                </a:lnTo>
                <a:lnTo>
                  <a:pt x="465734" y="0"/>
                </a:lnTo>
                <a:close/>
              </a:path>
              <a:path w="1065530" h="568325">
                <a:moveTo>
                  <a:pt x="384657" y="179831"/>
                </a:moveTo>
                <a:lnTo>
                  <a:pt x="259080" y="179831"/>
                </a:lnTo>
                <a:lnTo>
                  <a:pt x="259080" y="240791"/>
                </a:lnTo>
                <a:lnTo>
                  <a:pt x="384657" y="240791"/>
                </a:lnTo>
                <a:lnTo>
                  <a:pt x="384657" y="179831"/>
                </a:lnTo>
                <a:close/>
              </a:path>
              <a:path w="1065530" h="568325">
                <a:moveTo>
                  <a:pt x="465734" y="179831"/>
                </a:moveTo>
                <a:lnTo>
                  <a:pt x="391972" y="179831"/>
                </a:lnTo>
                <a:lnTo>
                  <a:pt x="391972" y="240791"/>
                </a:lnTo>
                <a:lnTo>
                  <a:pt x="465734" y="240791"/>
                </a:lnTo>
                <a:lnTo>
                  <a:pt x="465734" y="179831"/>
                </a:lnTo>
                <a:close/>
              </a:path>
              <a:path w="1065530" h="568325">
                <a:moveTo>
                  <a:pt x="281242" y="70103"/>
                </a:moveTo>
                <a:lnTo>
                  <a:pt x="262737" y="70103"/>
                </a:lnTo>
                <a:lnTo>
                  <a:pt x="262737" y="131673"/>
                </a:lnTo>
                <a:lnTo>
                  <a:pt x="263862" y="131673"/>
                </a:lnTo>
                <a:lnTo>
                  <a:pt x="271879" y="112225"/>
                </a:lnTo>
                <a:lnTo>
                  <a:pt x="281242" y="70103"/>
                </a:lnTo>
                <a:close/>
              </a:path>
              <a:path w="1065530" h="568325">
                <a:moveTo>
                  <a:pt x="384657" y="70103"/>
                </a:moveTo>
                <a:lnTo>
                  <a:pt x="281242" y="70103"/>
                </a:lnTo>
                <a:lnTo>
                  <a:pt x="271879" y="112225"/>
                </a:lnTo>
                <a:lnTo>
                  <a:pt x="263862" y="131673"/>
                </a:lnTo>
                <a:lnTo>
                  <a:pt x="384657" y="131673"/>
                </a:lnTo>
                <a:lnTo>
                  <a:pt x="384657" y="70103"/>
                </a:lnTo>
                <a:close/>
              </a:path>
              <a:path w="1065530" h="568325">
                <a:moveTo>
                  <a:pt x="465734" y="70103"/>
                </a:moveTo>
                <a:lnTo>
                  <a:pt x="395020" y="70103"/>
                </a:lnTo>
                <a:lnTo>
                  <a:pt x="395020" y="131673"/>
                </a:lnTo>
                <a:lnTo>
                  <a:pt x="465734" y="131673"/>
                </a:lnTo>
                <a:lnTo>
                  <a:pt x="465734" y="70103"/>
                </a:lnTo>
                <a:close/>
              </a:path>
              <a:path w="1065530" h="568325">
                <a:moveTo>
                  <a:pt x="196291" y="21335"/>
                </a:moveTo>
                <a:lnTo>
                  <a:pt x="32308" y="21335"/>
                </a:lnTo>
                <a:lnTo>
                  <a:pt x="32308" y="85953"/>
                </a:lnTo>
                <a:lnTo>
                  <a:pt x="193617" y="85953"/>
                </a:lnTo>
                <a:lnTo>
                  <a:pt x="196291" y="65227"/>
                </a:lnTo>
                <a:lnTo>
                  <a:pt x="196291" y="21335"/>
                </a:lnTo>
                <a:close/>
              </a:path>
              <a:path w="1065530" h="568325">
                <a:moveTo>
                  <a:pt x="284683" y="21335"/>
                </a:moveTo>
                <a:lnTo>
                  <a:pt x="230428" y="21335"/>
                </a:lnTo>
                <a:lnTo>
                  <a:pt x="230428" y="85953"/>
                </a:lnTo>
                <a:lnTo>
                  <a:pt x="262737" y="85953"/>
                </a:lnTo>
                <a:lnTo>
                  <a:pt x="262737" y="70103"/>
                </a:lnTo>
                <a:lnTo>
                  <a:pt x="281242" y="70103"/>
                </a:lnTo>
                <a:lnTo>
                  <a:pt x="281479" y="69036"/>
                </a:lnTo>
                <a:lnTo>
                  <a:pt x="284683" y="21335"/>
                </a:lnTo>
                <a:close/>
              </a:path>
              <a:path w="1065530" h="568325">
                <a:moveTo>
                  <a:pt x="465734" y="304190"/>
                </a:moveTo>
                <a:lnTo>
                  <a:pt x="92659" y="304190"/>
                </a:lnTo>
                <a:lnTo>
                  <a:pt x="92659" y="367589"/>
                </a:lnTo>
                <a:lnTo>
                  <a:pt x="384657" y="367589"/>
                </a:lnTo>
                <a:lnTo>
                  <a:pt x="384657" y="399898"/>
                </a:lnTo>
                <a:lnTo>
                  <a:pt x="93878" y="399898"/>
                </a:lnTo>
                <a:lnTo>
                  <a:pt x="93878" y="559003"/>
                </a:lnTo>
                <a:lnTo>
                  <a:pt x="477316" y="559003"/>
                </a:lnTo>
                <a:lnTo>
                  <a:pt x="477316" y="529743"/>
                </a:lnTo>
                <a:lnTo>
                  <a:pt x="174955" y="529743"/>
                </a:lnTo>
                <a:lnTo>
                  <a:pt x="174955" y="459639"/>
                </a:lnTo>
                <a:lnTo>
                  <a:pt x="465734" y="459639"/>
                </a:lnTo>
                <a:lnTo>
                  <a:pt x="465734" y="304190"/>
                </a:lnTo>
                <a:close/>
              </a:path>
              <a:path w="1065530" h="568325">
                <a:moveTo>
                  <a:pt x="477316" y="495605"/>
                </a:moveTo>
                <a:lnTo>
                  <a:pt x="174955" y="495605"/>
                </a:lnTo>
                <a:lnTo>
                  <a:pt x="174955" y="529743"/>
                </a:lnTo>
                <a:lnTo>
                  <a:pt x="477316" y="529743"/>
                </a:lnTo>
                <a:lnTo>
                  <a:pt x="477316" y="495605"/>
                </a:lnTo>
                <a:close/>
              </a:path>
              <a:path w="1065530" h="568325">
                <a:moveTo>
                  <a:pt x="769266" y="312115"/>
                </a:moveTo>
                <a:lnTo>
                  <a:pt x="554079" y="312115"/>
                </a:lnTo>
                <a:lnTo>
                  <a:pt x="554079" y="376733"/>
                </a:lnTo>
                <a:lnTo>
                  <a:pt x="1065533" y="376733"/>
                </a:lnTo>
                <a:lnTo>
                  <a:pt x="1065533" y="340766"/>
                </a:lnTo>
                <a:lnTo>
                  <a:pt x="769266" y="340766"/>
                </a:lnTo>
                <a:lnTo>
                  <a:pt x="769266" y="312115"/>
                </a:lnTo>
                <a:close/>
              </a:path>
              <a:path w="1065530" h="568325">
                <a:moveTo>
                  <a:pt x="850345" y="234086"/>
                </a:moveTo>
                <a:lnTo>
                  <a:pt x="769266" y="234086"/>
                </a:lnTo>
                <a:lnTo>
                  <a:pt x="769266" y="340766"/>
                </a:lnTo>
                <a:lnTo>
                  <a:pt x="850345" y="340766"/>
                </a:lnTo>
                <a:lnTo>
                  <a:pt x="850345" y="234086"/>
                </a:lnTo>
                <a:close/>
              </a:path>
              <a:path w="1065530" h="568325">
                <a:moveTo>
                  <a:pt x="1065533" y="312115"/>
                </a:moveTo>
                <a:lnTo>
                  <a:pt x="850345" y="312115"/>
                </a:lnTo>
                <a:lnTo>
                  <a:pt x="850345" y="340766"/>
                </a:lnTo>
                <a:lnTo>
                  <a:pt x="1065533" y="340766"/>
                </a:lnTo>
                <a:lnTo>
                  <a:pt x="1065533" y="312115"/>
                </a:lnTo>
                <a:close/>
              </a:path>
              <a:path w="1065530" h="568325">
                <a:moveTo>
                  <a:pt x="1003353" y="12191"/>
                </a:moveTo>
                <a:lnTo>
                  <a:pt x="616866" y="12191"/>
                </a:lnTo>
                <a:lnTo>
                  <a:pt x="616866" y="73761"/>
                </a:lnTo>
                <a:lnTo>
                  <a:pt x="923497" y="73761"/>
                </a:lnTo>
                <a:lnTo>
                  <a:pt x="923497" y="111556"/>
                </a:lnTo>
                <a:lnTo>
                  <a:pt x="617476" y="111556"/>
                </a:lnTo>
                <a:lnTo>
                  <a:pt x="617476" y="269443"/>
                </a:lnTo>
                <a:lnTo>
                  <a:pt x="769266" y="269443"/>
                </a:lnTo>
                <a:lnTo>
                  <a:pt x="769266" y="234086"/>
                </a:lnTo>
                <a:lnTo>
                  <a:pt x="1014327" y="234086"/>
                </a:lnTo>
                <a:lnTo>
                  <a:pt x="1014327" y="227380"/>
                </a:lnTo>
                <a:lnTo>
                  <a:pt x="697945" y="227380"/>
                </a:lnTo>
                <a:lnTo>
                  <a:pt x="697945" y="168859"/>
                </a:lnTo>
                <a:lnTo>
                  <a:pt x="1003353" y="168859"/>
                </a:lnTo>
                <a:lnTo>
                  <a:pt x="1003353" y="12191"/>
                </a:lnTo>
                <a:close/>
              </a:path>
              <a:path w="1065530" h="568325">
                <a:moveTo>
                  <a:pt x="1014327" y="234086"/>
                </a:moveTo>
                <a:lnTo>
                  <a:pt x="850345" y="234086"/>
                </a:lnTo>
                <a:lnTo>
                  <a:pt x="850345" y="269443"/>
                </a:lnTo>
                <a:lnTo>
                  <a:pt x="1014327" y="269443"/>
                </a:lnTo>
                <a:lnTo>
                  <a:pt x="1014327" y="234086"/>
                </a:lnTo>
                <a:close/>
              </a:path>
              <a:path w="1065530" h="568325">
                <a:moveTo>
                  <a:pt x="1014327" y="208483"/>
                </a:moveTo>
                <a:lnTo>
                  <a:pt x="697945" y="208483"/>
                </a:lnTo>
                <a:lnTo>
                  <a:pt x="697945" y="227380"/>
                </a:lnTo>
                <a:lnTo>
                  <a:pt x="1014327" y="227380"/>
                </a:lnTo>
                <a:lnTo>
                  <a:pt x="1014327" y="208483"/>
                </a:lnTo>
                <a:close/>
              </a:path>
              <a:path w="1065530" h="568325">
                <a:moveTo>
                  <a:pt x="699164" y="404775"/>
                </a:moveTo>
                <a:lnTo>
                  <a:pt x="618086" y="404775"/>
                </a:lnTo>
                <a:lnTo>
                  <a:pt x="618086" y="568147"/>
                </a:lnTo>
                <a:lnTo>
                  <a:pt x="1016156" y="568147"/>
                </a:lnTo>
                <a:lnTo>
                  <a:pt x="1016156" y="523037"/>
                </a:lnTo>
                <a:lnTo>
                  <a:pt x="699164" y="523037"/>
                </a:lnTo>
                <a:lnTo>
                  <a:pt x="699164" y="404775"/>
                </a:lnTo>
                <a:close/>
              </a:path>
              <a:path w="1065530" h="568325">
                <a:moveTo>
                  <a:pt x="1016156" y="503530"/>
                </a:moveTo>
                <a:lnTo>
                  <a:pt x="699164" y="503530"/>
                </a:lnTo>
                <a:lnTo>
                  <a:pt x="699164" y="523037"/>
                </a:lnTo>
                <a:lnTo>
                  <a:pt x="1016156" y="523037"/>
                </a:lnTo>
                <a:lnTo>
                  <a:pt x="1016156" y="5035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3862" y="3076295"/>
            <a:ext cx="13892974" cy="4986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5133" y="1155697"/>
            <a:ext cx="854075" cy="349250"/>
          </a:xfrm>
          <a:custGeom>
            <a:avLst/>
            <a:gdLst/>
            <a:ahLst/>
            <a:cxnLst/>
            <a:rect l="l" t="t" r="r" b="b"/>
            <a:pathLst>
              <a:path w="854075" h="349250">
                <a:moveTo>
                  <a:pt x="46109" y="93517"/>
                </a:moveTo>
                <a:lnTo>
                  <a:pt x="7793" y="93517"/>
                </a:lnTo>
                <a:lnTo>
                  <a:pt x="7793" y="342899"/>
                </a:lnTo>
                <a:lnTo>
                  <a:pt x="46109" y="342899"/>
                </a:lnTo>
                <a:lnTo>
                  <a:pt x="46109" y="93517"/>
                </a:lnTo>
                <a:close/>
              </a:path>
              <a:path w="854075" h="349250">
                <a:moveTo>
                  <a:pt x="34744" y="0"/>
                </a:moveTo>
                <a:lnTo>
                  <a:pt x="19807" y="0"/>
                </a:lnTo>
                <a:lnTo>
                  <a:pt x="13367" y="2543"/>
                </a:lnTo>
                <a:lnTo>
                  <a:pt x="7955" y="7630"/>
                </a:lnTo>
                <a:lnTo>
                  <a:pt x="2651" y="12717"/>
                </a:lnTo>
                <a:lnTo>
                  <a:pt x="0" y="18834"/>
                </a:lnTo>
                <a:lnTo>
                  <a:pt x="0" y="33121"/>
                </a:lnTo>
                <a:lnTo>
                  <a:pt x="2651" y="39236"/>
                </a:lnTo>
                <a:lnTo>
                  <a:pt x="7955" y="44324"/>
                </a:lnTo>
                <a:lnTo>
                  <a:pt x="13367" y="49410"/>
                </a:lnTo>
                <a:lnTo>
                  <a:pt x="19807" y="51954"/>
                </a:lnTo>
                <a:lnTo>
                  <a:pt x="34744" y="51954"/>
                </a:lnTo>
                <a:lnTo>
                  <a:pt x="41130" y="49410"/>
                </a:lnTo>
                <a:lnTo>
                  <a:pt x="46434" y="44324"/>
                </a:lnTo>
                <a:lnTo>
                  <a:pt x="51846" y="39236"/>
                </a:lnTo>
                <a:lnTo>
                  <a:pt x="54552" y="33121"/>
                </a:lnTo>
                <a:lnTo>
                  <a:pt x="54552" y="18834"/>
                </a:lnTo>
                <a:lnTo>
                  <a:pt x="51846" y="12717"/>
                </a:lnTo>
                <a:lnTo>
                  <a:pt x="46434" y="7630"/>
                </a:lnTo>
                <a:lnTo>
                  <a:pt x="41130" y="2543"/>
                </a:lnTo>
                <a:lnTo>
                  <a:pt x="34744" y="0"/>
                </a:lnTo>
                <a:close/>
              </a:path>
              <a:path w="854075" h="349250">
                <a:moveTo>
                  <a:pt x="211105" y="90270"/>
                </a:moveTo>
                <a:lnTo>
                  <a:pt x="168060" y="99129"/>
                </a:lnTo>
                <a:lnTo>
                  <a:pt x="134188" y="125056"/>
                </a:lnTo>
                <a:lnTo>
                  <a:pt x="112179" y="165767"/>
                </a:lnTo>
                <a:lnTo>
                  <a:pt x="104599" y="218858"/>
                </a:lnTo>
                <a:lnTo>
                  <a:pt x="105441" y="238006"/>
                </a:lnTo>
                <a:lnTo>
                  <a:pt x="118074" y="287535"/>
                </a:lnTo>
                <a:lnTo>
                  <a:pt x="144133" y="323579"/>
                </a:lnTo>
                <a:lnTo>
                  <a:pt x="181110" y="344158"/>
                </a:lnTo>
                <a:lnTo>
                  <a:pt x="210456" y="348095"/>
                </a:lnTo>
                <a:lnTo>
                  <a:pt x="221872" y="347598"/>
                </a:lnTo>
                <a:lnTo>
                  <a:pt x="261720" y="331494"/>
                </a:lnTo>
                <a:lnTo>
                  <a:pt x="277204" y="313675"/>
                </a:lnTo>
                <a:lnTo>
                  <a:pt x="215652" y="313675"/>
                </a:lnTo>
                <a:lnTo>
                  <a:pt x="204124" y="312884"/>
                </a:lnTo>
                <a:lnTo>
                  <a:pt x="167837" y="294050"/>
                </a:lnTo>
                <a:lnTo>
                  <a:pt x="147481" y="255409"/>
                </a:lnTo>
                <a:lnTo>
                  <a:pt x="142915" y="218208"/>
                </a:lnTo>
                <a:lnTo>
                  <a:pt x="143412" y="205382"/>
                </a:lnTo>
                <a:lnTo>
                  <a:pt x="155427" y="160724"/>
                </a:lnTo>
                <a:lnTo>
                  <a:pt x="183687" y="131722"/>
                </a:lnTo>
                <a:lnTo>
                  <a:pt x="215652" y="124690"/>
                </a:lnTo>
                <a:lnTo>
                  <a:pt x="277435" y="124690"/>
                </a:lnTo>
                <a:lnTo>
                  <a:pt x="276428" y="123283"/>
                </a:lnTo>
                <a:lnTo>
                  <a:pt x="241883" y="94837"/>
                </a:lnTo>
                <a:lnTo>
                  <a:pt x="222643" y="90777"/>
                </a:lnTo>
                <a:lnTo>
                  <a:pt x="211105" y="90270"/>
                </a:lnTo>
                <a:close/>
              </a:path>
              <a:path w="854075" h="349250">
                <a:moveTo>
                  <a:pt x="324756" y="304583"/>
                </a:moveTo>
                <a:lnTo>
                  <a:pt x="287738" y="304583"/>
                </a:lnTo>
                <a:lnTo>
                  <a:pt x="287738" y="342899"/>
                </a:lnTo>
                <a:lnTo>
                  <a:pt x="324756" y="342899"/>
                </a:lnTo>
                <a:lnTo>
                  <a:pt x="324756" y="304583"/>
                </a:lnTo>
                <a:close/>
              </a:path>
              <a:path w="854075" h="349250">
                <a:moveTo>
                  <a:pt x="277435" y="124690"/>
                </a:moveTo>
                <a:lnTo>
                  <a:pt x="215652" y="124690"/>
                </a:lnTo>
                <a:lnTo>
                  <a:pt x="226875" y="125431"/>
                </a:lnTo>
                <a:lnTo>
                  <a:pt x="237164" y="127653"/>
                </a:lnTo>
                <a:lnTo>
                  <a:pt x="268905" y="150586"/>
                </a:lnTo>
                <a:lnTo>
                  <a:pt x="285060" y="192028"/>
                </a:lnTo>
                <a:lnTo>
                  <a:pt x="287089" y="218208"/>
                </a:lnTo>
                <a:lnTo>
                  <a:pt x="286572" y="231918"/>
                </a:lnTo>
                <a:lnTo>
                  <a:pt x="274192" y="278190"/>
                </a:lnTo>
                <a:lnTo>
                  <a:pt x="246215" y="306917"/>
                </a:lnTo>
                <a:lnTo>
                  <a:pt x="215652" y="313675"/>
                </a:lnTo>
                <a:lnTo>
                  <a:pt x="277204" y="313675"/>
                </a:lnTo>
                <a:lnTo>
                  <a:pt x="280379" y="309129"/>
                </a:lnTo>
                <a:lnTo>
                  <a:pt x="283193" y="304583"/>
                </a:lnTo>
                <a:lnTo>
                  <a:pt x="324756" y="304583"/>
                </a:lnTo>
                <a:lnTo>
                  <a:pt x="324756" y="133133"/>
                </a:lnTo>
                <a:lnTo>
                  <a:pt x="283193" y="133133"/>
                </a:lnTo>
                <a:lnTo>
                  <a:pt x="280379" y="128803"/>
                </a:lnTo>
                <a:lnTo>
                  <a:pt x="277435" y="124690"/>
                </a:lnTo>
                <a:close/>
              </a:path>
              <a:path w="854075" h="349250">
                <a:moveTo>
                  <a:pt x="324756" y="10391"/>
                </a:moveTo>
                <a:lnTo>
                  <a:pt x="286439" y="10391"/>
                </a:lnTo>
                <a:lnTo>
                  <a:pt x="286439" y="133133"/>
                </a:lnTo>
                <a:lnTo>
                  <a:pt x="324756" y="133133"/>
                </a:lnTo>
                <a:lnTo>
                  <a:pt x="324756" y="10391"/>
                </a:lnTo>
                <a:close/>
              </a:path>
              <a:path w="854075" h="349250">
                <a:moveTo>
                  <a:pt x="500914" y="90270"/>
                </a:moveTo>
                <a:lnTo>
                  <a:pt x="455008" y="99585"/>
                </a:lnTo>
                <a:lnTo>
                  <a:pt x="419411" y="126476"/>
                </a:lnTo>
                <a:lnTo>
                  <a:pt x="396417" y="167796"/>
                </a:lnTo>
                <a:lnTo>
                  <a:pt x="388562" y="220157"/>
                </a:lnTo>
                <a:lnTo>
                  <a:pt x="389435" y="238726"/>
                </a:lnTo>
                <a:lnTo>
                  <a:pt x="402526" y="287373"/>
                </a:lnTo>
                <a:lnTo>
                  <a:pt x="430380" y="323356"/>
                </a:lnTo>
                <a:lnTo>
                  <a:pt x="471244" y="344117"/>
                </a:lnTo>
                <a:lnTo>
                  <a:pt x="504812" y="348095"/>
                </a:lnTo>
                <a:lnTo>
                  <a:pt x="517161" y="347608"/>
                </a:lnTo>
                <a:lnTo>
                  <a:pt x="560175" y="335938"/>
                </a:lnTo>
                <a:lnTo>
                  <a:pt x="588447" y="313675"/>
                </a:lnTo>
                <a:lnTo>
                  <a:pt x="504812" y="313675"/>
                </a:lnTo>
                <a:lnTo>
                  <a:pt x="493558" y="313046"/>
                </a:lnTo>
                <a:lnTo>
                  <a:pt x="455769" y="297916"/>
                </a:lnTo>
                <a:lnTo>
                  <a:pt x="432359" y="263537"/>
                </a:lnTo>
                <a:lnTo>
                  <a:pt x="427112" y="231197"/>
                </a:lnTo>
                <a:lnTo>
                  <a:pt x="415839" y="231197"/>
                </a:lnTo>
                <a:lnTo>
                  <a:pt x="415839" y="198076"/>
                </a:lnTo>
                <a:lnTo>
                  <a:pt x="427201" y="198076"/>
                </a:lnTo>
                <a:lnTo>
                  <a:pt x="427438" y="193774"/>
                </a:lnTo>
                <a:lnTo>
                  <a:pt x="440751" y="156695"/>
                </a:lnTo>
                <a:lnTo>
                  <a:pt x="470046" y="131083"/>
                </a:lnTo>
                <a:lnTo>
                  <a:pt x="500914" y="124690"/>
                </a:lnTo>
                <a:lnTo>
                  <a:pt x="580432" y="124690"/>
                </a:lnTo>
                <a:lnTo>
                  <a:pt x="573976" y="117871"/>
                </a:lnTo>
                <a:lnTo>
                  <a:pt x="539394" y="96765"/>
                </a:lnTo>
                <a:lnTo>
                  <a:pt x="510626" y="90676"/>
                </a:lnTo>
                <a:lnTo>
                  <a:pt x="500914" y="90270"/>
                </a:lnTo>
                <a:close/>
              </a:path>
              <a:path w="854075" h="349250">
                <a:moveTo>
                  <a:pt x="567156" y="274709"/>
                </a:moveTo>
                <a:lnTo>
                  <a:pt x="540313" y="306531"/>
                </a:lnTo>
                <a:lnTo>
                  <a:pt x="504812" y="313675"/>
                </a:lnTo>
                <a:lnTo>
                  <a:pt x="588447" y="313675"/>
                </a:lnTo>
                <a:lnTo>
                  <a:pt x="590932" y="310793"/>
                </a:lnTo>
                <a:lnTo>
                  <a:pt x="596340" y="302797"/>
                </a:lnTo>
                <a:lnTo>
                  <a:pt x="600754" y="294233"/>
                </a:lnTo>
                <a:lnTo>
                  <a:pt x="604174" y="285100"/>
                </a:lnTo>
                <a:lnTo>
                  <a:pt x="567156" y="274709"/>
                </a:lnTo>
                <a:close/>
              </a:path>
              <a:path w="854075" h="349250">
                <a:moveTo>
                  <a:pt x="427201" y="198076"/>
                </a:moveTo>
                <a:lnTo>
                  <a:pt x="415839" y="198076"/>
                </a:lnTo>
                <a:lnTo>
                  <a:pt x="415839" y="231197"/>
                </a:lnTo>
                <a:lnTo>
                  <a:pt x="427112" y="231197"/>
                </a:lnTo>
                <a:lnTo>
                  <a:pt x="426879" y="226002"/>
                </a:lnTo>
                <a:lnTo>
                  <a:pt x="426879" y="203921"/>
                </a:lnTo>
                <a:lnTo>
                  <a:pt x="427201" y="198076"/>
                </a:lnTo>
                <a:close/>
              </a:path>
              <a:path w="854075" h="349250">
                <a:moveTo>
                  <a:pt x="580432" y="124690"/>
                </a:moveTo>
                <a:lnTo>
                  <a:pt x="500914" y="124690"/>
                </a:lnTo>
                <a:lnTo>
                  <a:pt x="510960" y="125289"/>
                </a:lnTo>
                <a:lnTo>
                  <a:pt x="520316" y="127085"/>
                </a:lnTo>
                <a:lnTo>
                  <a:pt x="556105" y="152616"/>
                </a:lnTo>
                <a:lnTo>
                  <a:pt x="569105" y="198076"/>
                </a:lnTo>
                <a:lnTo>
                  <a:pt x="427201" y="198076"/>
                </a:lnTo>
                <a:lnTo>
                  <a:pt x="426879" y="203921"/>
                </a:lnTo>
                <a:lnTo>
                  <a:pt x="426879" y="226002"/>
                </a:lnTo>
                <a:lnTo>
                  <a:pt x="427112" y="231197"/>
                </a:lnTo>
                <a:lnTo>
                  <a:pt x="608070" y="231197"/>
                </a:lnTo>
                <a:lnTo>
                  <a:pt x="608070" y="214961"/>
                </a:lnTo>
                <a:lnTo>
                  <a:pt x="602865" y="168811"/>
                </a:lnTo>
                <a:lnTo>
                  <a:pt x="581373" y="125685"/>
                </a:lnTo>
                <a:lnTo>
                  <a:pt x="580432" y="124690"/>
                </a:lnTo>
                <a:close/>
              </a:path>
              <a:path w="854075" h="349250">
                <a:moveTo>
                  <a:pt x="839833" y="124041"/>
                </a:moveTo>
                <a:lnTo>
                  <a:pt x="763122" y="124041"/>
                </a:lnTo>
                <a:lnTo>
                  <a:pt x="775512" y="124873"/>
                </a:lnTo>
                <a:lnTo>
                  <a:pt x="786218" y="127369"/>
                </a:lnTo>
                <a:lnTo>
                  <a:pt x="814905" y="163352"/>
                </a:lnTo>
                <a:lnTo>
                  <a:pt x="815727" y="174697"/>
                </a:lnTo>
                <a:lnTo>
                  <a:pt x="815727" y="182165"/>
                </a:lnTo>
                <a:lnTo>
                  <a:pt x="813508" y="186495"/>
                </a:lnTo>
                <a:lnTo>
                  <a:pt x="809069" y="188984"/>
                </a:lnTo>
                <a:lnTo>
                  <a:pt x="804740" y="191474"/>
                </a:lnTo>
                <a:lnTo>
                  <a:pt x="797813" y="193259"/>
                </a:lnTo>
                <a:lnTo>
                  <a:pt x="780688" y="195164"/>
                </a:lnTo>
                <a:lnTo>
                  <a:pt x="751433" y="198726"/>
                </a:lnTo>
                <a:lnTo>
                  <a:pt x="708510" y="207006"/>
                </a:lnTo>
                <a:lnTo>
                  <a:pt x="672973" y="225352"/>
                </a:lnTo>
                <a:lnTo>
                  <a:pt x="655196" y="261903"/>
                </a:lnTo>
                <a:lnTo>
                  <a:pt x="654786" y="274060"/>
                </a:lnTo>
                <a:lnTo>
                  <a:pt x="655378" y="283842"/>
                </a:lnTo>
                <a:lnTo>
                  <a:pt x="672212" y="321702"/>
                </a:lnTo>
                <a:lnTo>
                  <a:pt x="706652" y="343721"/>
                </a:lnTo>
                <a:lnTo>
                  <a:pt x="739743" y="348744"/>
                </a:lnTo>
                <a:lnTo>
                  <a:pt x="750205" y="348338"/>
                </a:lnTo>
                <a:lnTo>
                  <a:pt x="790196" y="335066"/>
                </a:lnTo>
                <a:lnTo>
                  <a:pt x="811284" y="314324"/>
                </a:lnTo>
                <a:lnTo>
                  <a:pt x="745588" y="314324"/>
                </a:lnTo>
                <a:lnTo>
                  <a:pt x="734639" y="313695"/>
                </a:lnTo>
                <a:lnTo>
                  <a:pt x="696678" y="291594"/>
                </a:lnTo>
                <a:lnTo>
                  <a:pt x="692984" y="264318"/>
                </a:lnTo>
                <a:lnTo>
                  <a:pt x="695582" y="256633"/>
                </a:lnTo>
                <a:lnTo>
                  <a:pt x="728175" y="236139"/>
                </a:lnTo>
                <a:lnTo>
                  <a:pt x="765558" y="229898"/>
                </a:lnTo>
                <a:lnTo>
                  <a:pt x="772269" y="229032"/>
                </a:lnTo>
                <a:lnTo>
                  <a:pt x="810531" y="221293"/>
                </a:lnTo>
                <a:lnTo>
                  <a:pt x="815727" y="217559"/>
                </a:lnTo>
                <a:lnTo>
                  <a:pt x="854043" y="217559"/>
                </a:lnTo>
                <a:lnTo>
                  <a:pt x="854043" y="178593"/>
                </a:lnTo>
                <a:lnTo>
                  <a:pt x="853434" y="164488"/>
                </a:lnTo>
                <a:lnTo>
                  <a:pt x="851607" y="151885"/>
                </a:lnTo>
                <a:lnTo>
                  <a:pt x="848563" y="140784"/>
                </a:lnTo>
                <a:lnTo>
                  <a:pt x="844302" y="131185"/>
                </a:lnTo>
                <a:lnTo>
                  <a:pt x="839833" y="124041"/>
                </a:lnTo>
                <a:close/>
              </a:path>
              <a:path w="854075" h="349250">
                <a:moveTo>
                  <a:pt x="854043" y="309129"/>
                </a:moveTo>
                <a:lnTo>
                  <a:pt x="815727" y="309129"/>
                </a:lnTo>
                <a:lnTo>
                  <a:pt x="815727" y="342899"/>
                </a:lnTo>
                <a:lnTo>
                  <a:pt x="854043" y="342899"/>
                </a:lnTo>
                <a:lnTo>
                  <a:pt x="854043" y="309129"/>
                </a:lnTo>
                <a:close/>
              </a:path>
              <a:path w="854075" h="349250">
                <a:moveTo>
                  <a:pt x="854043" y="217559"/>
                </a:moveTo>
                <a:lnTo>
                  <a:pt x="815727" y="217559"/>
                </a:lnTo>
                <a:lnTo>
                  <a:pt x="815721" y="252710"/>
                </a:lnTo>
                <a:lnTo>
                  <a:pt x="815219" y="260330"/>
                </a:lnTo>
                <a:lnTo>
                  <a:pt x="797705" y="295166"/>
                </a:lnTo>
                <a:lnTo>
                  <a:pt x="756506" y="313766"/>
                </a:lnTo>
                <a:lnTo>
                  <a:pt x="745588" y="314324"/>
                </a:lnTo>
                <a:lnTo>
                  <a:pt x="811284" y="314324"/>
                </a:lnTo>
                <a:lnTo>
                  <a:pt x="813779" y="309129"/>
                </a:lnTo>
                <a:lnTo>
                  <a:pt x="854043" y="309129"/>
                </a:lnTo>
                <a:lnTo>
                  <a:pt x="854043" y="217559"/>
                </a:lnTo>
                <a:close/>
              </a:path>
              <a:path w="854075" h="349250">
                <a:moveTo>
                  <a:pt x="761824" y="90270"/>
                </a:moveTo>
                <a:lnTo>
                  <a:pt x="723507" y="95465"/>
                </a:lnTo>
                <a:lnTo>
                  <a:pt x="687788" y="113325"/>
                </a:lnTo>
                <a:lnTo>
                  <a:pt x="661812" y="148719"/>
                </a:lnTo>
                <a:lnTo>
                  <a:pt x="698179" y="161708"/>
                </a:lnTo>
                <a:lnTo>
                  <a:pt x="701924" y="154990"/>
                </a:lnTo>
                <a:lnTo>
                  <a:pt x="706825" y="148476"/>
                </a:lnTo>
                <a:lnTo>
                  <a:pt x="738647" y="127045"/>
                </a:lnTo>
                <a:lnTo>
                  <a:pt x="763122" y="124041"/>
                </a:lnTo>
                <a:lnTo>
                  <a:pt x="839833" y="124041"/>
                </a:lnTo>
                <a:lnTo>
                  <a:pt x="839116" y="122895"/>
                </a:lnTo>
                <a:lnTo>
                  <a:pt x="804889" y="97455"/>
                </a:lnTo>
                <a:lnTo>
                  <a:pt x="768054" y="90453"/>
                </a:lnTo>
                <a:lnTo>
                  <a:pt x="761824" y="9027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5983" y="1686864"/>
            <a:ext cx="1863089" cy="564515"/>
          </a:xfrm>
          <a:custGeom>
            <a:avLst/>
            <a:gdLst/>
            <a:ahLst/>
            <a:cxnLst/>
            <a:rect l="l" t="t" r="r" b="b"/>
            <a:pathLst>
              <a:path w="1863089" h="564514">
                <a:moveTo>
                  <a:pt x="139598" y="390753"/>
                </a:moveTo>
                <a:lnTo>
                  <a:pt x="59131" y="390753"/>
                </a:lnTo>
                <a:lnTo>
                  <a:pt x="59131" y="554736"/>
                </a:lnTo>
                <a:lnTo>
                  <a:pt x="454761" y="554736"/>
                </a:lnTo>
                <a:lnTo>
                  <a:pt x="454761" y="511454"/>
                </a:lnTo>
                <a:lnTo>
                  <a:pt x="139598" y="511454"/>
                </a:lnTo>
                <a:lnTo>
                  <a:pt x="139598" y="390753"/>
                </a:lnTo>
                <a:close/>
              </a:path>
              <a:path w="1863089" h="564514">
                <a:moveTo>
                  <a:pt x="454761" y="490118"/>
                </a:moveTo>
                <a:lnTo>
                  <a:pt x="139598" y="490118"/>
                </a:lnTo>
                <a:lnTo>
                  <a:pt x="139598" y="511454"/>
                </a:lnTo>
                <a:lnTo>
                  <a:pt x="454761" y="511454"/>
                </a:lnTo>
                <a:lnTo>
                  <a:pt x="454761" y="490118"/>
                </a:lnTo>
                <a:close/>
              </a:path>
              <a:path w="1863089" h="564514">
                <a:moveTo>
                  <a:pt x="302971" y="319430"/>
                </a:moveTo>
                <a:lnTo>
                  <a:pt x="221284" y="319430"/>
                </a:lnTo>
                <a:lnTo>
                  <a:pt x="221284" y="438302"/>
                </a:lnTo>
                <a:lnTo>
                  <a:pt x="302971" y="438302"/>
                </a:lnTo>
                <a:lnTo>
                  <a:pt x="302971" y="319430"/>
                </a:lnTo>
                <a:close/>
              </a:path>
              <a:path w="1863089" h="564514">
                <a:moveTo>
                  <a:pt x="510844" y="278587"/>
                </a:moveTo>
                <a:lnTo>
                  <a:pt x="0" y="278587"/>
                </a:lnTo>
                <a:lnTo>
                  <a:pt x="0" y="343204"/>
                </a:lnTo>
                <a:lnTo>
                  <a:pt x="221284" y="343204"/>
                </a:lnTo>
                <a:lnTo>
                  <a:pt x="221284" y="319430"/>
                </a:lnTo>
                <a:lnTo>
                  <a:pt x="510844" y="319430"/>
                </a:lnTo>
                <a:lnTo>
                  <a:pt x="510844" y="278587"/>
                </a:lnTo>
                <a:close/>
              </a:path>
              <a:path w="1863089" h="564514">
                <a:moveTo>
                  <a:pt x="510844" y="319430"/>
                </a:moveTo>
                <a:lnTo>
                  <a:pt x="302971" y="319430"/>
                </a:lnTo>
                <a:lnTo>
                  <a:pt x="302971" y="343204"/>
                </a:lnTo>
                <a:lnTo>
                  <a:pt x="510844" y="343204"/>
                </a:lnTo>
                <a:lnTo>
                  <a:pt x="510844" y="319430"/>
                </a:lnTo>
                <a:close/>
              </a:path>
              <a:path w="1863089" h="564514">
                <a:moveTo>
                  <a:pt x="446227" y="23774"/>
                </a:moveTo>
                <a:lnTo>
                  <a:pt x="62788" y="23774"/>
                </a:lnTo>
                <a:lnTo>
                  <a:pt x="62788" y="233476"/>
                </a:lnTo>
                <a:lnTo>
                  <a:pt x="446227" y="233476"/>
                </a:lnTo>
                <a:lnTo>
                  <a:pt x="446227" y="170078"/>
                </a:lnTo>
                <a:lnTo>
                  <a:pt x="142036" y="170078"/>
                </a:lnTo>
                <a:lnTo>
                  <a:pt x="142036" y="87172"/>
                </a:lnTo>
                <a:lnTo>
                  <a:pt x="446227" y="87172"/>
                </a:lnTo>
                <a:lnTo>
                  <a:pt x="446227" y="23774"/>
                </a:lnTo>
                <a:close/>
              </a:path>
              <a:path w="1863089" h="564514">
                <a:moveTo>
                  <a:pt x="446227" y="87172"/>
                </a:moveTo>
                <a:lnTo>
                  <a:pt x="366369" y="87172"/>
                </a:lnTo>
                <a:lnTo>
                  <a:pt x="366369" y="170078"/>
                </a:lnTo>
                <a:lnTo>
                  <a:pt x="446227" y="170078"/>
                </a:lnTo>
                <a:lnTo>
                  <a:pt x="446227" y="87172"/>
                </a:lnTo>
                <a:close/>
              </a:path>
              <a:path w="1863089" h="564514">
                <a:moveTo>
                  <a:pt x="1045417" y="0"/>
                </a:moveTo>
                <a:lnTo>
                  <a:pt x="968607" y="0"/>
                </a:lnTo>
                <a:lnTo>
                  <a:pt x="968607" y="564489"/>
                </a:lnTo>
                <a:lnTo>
                  <a:pt x="1045417" y="564489"/>
                </a:lnTo>
                <a:lnTo>
                  <a:pt x="1045417" y="0"/>
                </a:lnTo>
                <a:close/>
              </a:path>
              <a:path w="1863089" h="564514">
                <a:moveTo>
                  <a:pt x="930202" y="9144"/>
                </a:moveTo>
                <a:lnTo>
                  <a:pt x="854612" y="9144"/>
                </a:lnTo>
                <a:lnTo>
                  <a:pt x="854612" y="538886"/>
                </a:lnTo>
                <a:lnTo>
                  <a:pt x="930202" y="538886"/>
                </a:lnTo>
                <a:lnTo>
                  <a:pt x="930202" y="258470"/>
                </a:lnTo>
                <a:lnTo>
                  <a:pt x="875948" y="258470"/>
                </a:lnTo>
                <a:lnTo>
                  <a:pt x="875948" y="192633"/>
                </a:lnTo>
                <a:lnTo>
                  <a:pt x="930202" y="192633"/>
                </a:lnTo>
                <a:lnTo>
                  <a:pt x="930202" y="9144"/>
                </a:lnTo>
                <a:close/>
              </a:path>
              <a:path w="1863089" h="564514">
                <a:moveTo>
                  <a:pt x="679047" y="92049"/>
                </a:moveTo>
                <a:lnTo>
                  <a:pt x="660758" y="92049"/>
                </a:lnTo>
                <a:lnTo>
                  <a:pt x="660758" y="149961"/>
                </a:lnTo>
                <a:lnTo>
                  <a:pt x="658252" y="198275"/>
                </a:lnTo>
                <a:lnTo>
                  <a:pt x="650259" y="245894"/>
                </a:lnTo>
                <a:lnTo>
                  <a:pt x="636069" y="291312"/>
                </a:lnTo>
                <a:lnTo>
                  <a:pt x="614970" y="333022"/>
                </a:lnTo>
                <a:lnTo>
                  <a:pt x="586251" y="369516"/>
                </a:lnTo>
                <a:lnTo>
                  <a:pt x="549201" y="399288"/>
                </a:lnTo>
                <a:lnTo>
                  <a:pt x="597359" y="459028"/>
                </a:lnTo>
                <a:lnTo>
                  <a:pt x="632464" y="430903"/>
                </a:lnTo>
                <a:lnTo>
                  <a:pt x="661202" y="395410"/>
                </a:lnTo>
                <a:lnTo>
                  <a:pt x="683926" y="353763"/>
                </a:lnTo>
                <a:lnTo>
                  <a:pt x="700988" y="307179"/>
                </a:lnTo>
                <a:lnTo>
                  <a:pt x="701019" y="307050"/>
                </a:lnTo>
                <a:lnTo>
                  <a:pt x="699057" y="301837"/>
                </a:lnTo>
                <a:lnTo>
                  <a:pt x="687663" y="253682"/>
                </a:lnTo>
                <a:lnTo>
                  <a:pt x="681132" y="202712"/>
                </a:lnTo>
                <a:lnTo>
                  <a:pt x="679047" y="149961"/>
                </a:lnTo>
                <a:lnTo>
                  <a:pt x="679047" y="92049"/>
                </a:lnTo>
                <a:close/>
              </a:path>
              <a:path w="1863089" h="564514">
                <a:moveTo>
                  <a:pt x="739397" y="92049"/>
                </a:moveTo>
                <a:lnTo>
                  <a:pt x="721719" y="92049"/>
                </a:lnTo>
                <a:lnTo>
                  <a:pt x="721719" y="149961"/>
                </a:lnTo>
                <a:lnTo>
                  <a:pt x="719533" y="204063"/>
                </a:lnTo>
                <a:lnTo>
                  <a:pt x="712740" y="256874"/>
                </a:lnTo>
                <a:lnTo>
                  <a:pt x="701019" y="307050"/>
                </a:lnTo>
                <a:lnTo>
                  <a:pt x="715730" y="346142"/>
                </a:lnTo>
                <a:lnTo>
                  <a:pt x="738096" y="385564"/>
                </a:lnTo>
                <a:lnTo>
                  <a:pt x="766573" y="419067"/>
                </a:lnTo>
                <a:lnTo>
                  <a:pt x="801577" y="445617"/>
                </a:lnTo>
                <a:lnTo>
                  <a:pt x="849125" y="386486"/>
                </a:lnTo>
                <a:lnTo>
                  <a:pt x="812634" y="358975"/>
                </a:lnTo>
                <a:lnTo>
                  <a:pt x="784372" y="324894"/>
                </a:lnTo>
                <a:lnTo>
                  <a:pt x="763629" y="285597"/>
                </a:lnTo>
                <a:lnTo>
                  <a:pt x="749693" y="242440"/>
                </a:lnTo>
                <a:lnTo>
                  <a:pt x="741853" y="196776"/>
                </a:lnTo>
                <a:lnTo>
                  <a:pt x="739397" y="149961"/>
                </a:lnTo>
                <a:lnTo>
                  <a:pt x="739397" y="92049"/>
                </a:lnTo>
                <a:close/>
              </a:path>
              <a:path w="1863089" h="564514">
                <a:moveTo>
                  <a:pt x="721719" y="92049"/>
                </a:moveTo>
                <a:lnTo>
                  <a:pt x="679047" y="92049"/>
                </a:lnTo>
                <a:lnTo>
                  <a:pt x="679047" y="149961"/>
                </a:lnTo>
                <a:lnTo>
                  <a:pt x="681132" y="202712"/>
                </a:lnTo>
                <a:lnTo>
                  <a:pt x="687663" y="253682"/>
                </a:lnTo>
                <a:lnTo>
                  <a:pt x="699057" y="301837"/>
                </a:lnTo>
                <a:lnTo>
                  <a:pt x="701019" y="307050"/>
                </a:lnTo>
                <a:lnTo>
                  <a:pt x="712740" y="256874"/>
                </a:lnTo>
                <a:lnTo>
                  <a:pt x="719533" y="204063"/>
                </a:lnTo>
                <a:lnTo>
                  <a:pt x="721719" y="149961"/>
                </a:lnTo>
                <a:lnTo>
                  <a:pt x="721719" y="92049"/>
                </a:lnTo>
                <a:close/>
              </a:path>
              <a:path w="1863089" h="564514">
                <a:moveTo>
                  <a:pt x="854612" y="192633"/>
                </a:moveTo>
                <a:lnTo>
                  <a:pt x="782679" y="192633"/>
                </a:lnTo>
                <a:lnTo>
                  <a:pt x="782679" y="258470"/>
                </a:lnTo>
                <a:lnTo>
                  <a:pt x="854612" y="258470"/>
                </a:lnTo>
                <a:lnTo>
                  <a:pt x="854612" y="192633"/>
                </a:lnTo>
                <a:close/>
              </a:path>
              <a:path w="1863089" h="564514">
                <a:moveTo>
                  <a:pt x="930202" y="192633"/>
                </a:moveTo>
                <a:lnTo>
                  <a:pt x="875948" y="192633"/>
                </a:lnTo>
                <a:lnTo>
                  <a:pt x="875948" y="258470"/>
                </a:lnTo>
                <a:lnTo>
                  <a:pt x="930202" y="258470"/>
                </a:lnTo>
                <a:lnTo>
                  <a:pt x="930202" y="192633"/>
                </a:lnTo>
                <a:close/>
              </a:path>
              <a:path w="1863089" h="564514">
                <a:moveTo>
                  <a:pt x="822303" y="56692"/>
                </a:moveTo>
                <a:lnTo>
                  <a:pt x="570537" y="56692"/>
                </a:lnTo>
                <a:lnTo>
                  <a:pt x="570537" y="121920"/>
                </a:lnTo>
                <a:lnTo>
                  <a:pt x="660758" y="121920"/>
                </a:lnTo>
                <a:lnTo>
                  <a:pt x="660758" y="92049"/>
                </a:lnTo>
                <a:lnTo>
                  <a:pt x="822303" y="92049"/>
                </a:lnTo>
                <a:lnTo>
                  <a:pt x="822303" y="56692"/>
                </a:lnTo>
                <a:close/>
              </a:path>
              <a:path w="1863089" h="564514">
                <a:moveTo>
                  <a:pt x="822303" y="92049"/>
                </a:moveTo>
                <a:lnTo>
                  <a:pt x="739397" y="92049"/>
                </a:lnTo>
                <a:lnTo>
                  <a:pt x="739397" y="121920"/>
                </a:lnTo>
                <a:lnTo>
                  <a:pt x="822303" y="121920"/>
                </a:lnTo>
                <a:lnTo>
                  <a:pt x="822303" y="92049"/>
                </a:lnTo>
                <a:close/>
              </a:path>
              <a:path w="1863089" h="564514">
                <a:moveTo>
                  <a:pt x="1429207" y="66889"/>
                </a:moveTo>
                <a:lnTo>
                  <a:pt x="1359928" y="66889"/>
                </a:lnTo>
                <a:lnTo>
                  <a:pt x="1287195" y="510235"/>
                </a:lnTo>
                <a:lnTo>
                  <a:pt x="1356474" y="510235"/>
                </a:lnTo>
                <a:lnTo>
                  <a:pt x="1429207" y="66889"/>
                </a:lnTo>
                <a:close/>
              </a:path>
              <a:path w="1863089" h="564514">
                <a:moveTo>
                  <a:pt x="1585074" y="66889"/>
                </a:moveTo>
                <a:lnTo>
                  <a:pt x="1515795" y="66889"/>
                </a:lnTo>
                <a:lnTo>
                  <a:pt x="1443062" y="510235"/>
                </a:lnTo>
                <a:lnTo>
                  <a:pt x="1512328" y="510235"/>
                </a:lnTo>
                <a:lnTo>
                  <a:pt x="1585074" y="66889"/>
                </a:lnTo>
                <a:close/>
              </a:path>
              <a:path w="1863089" h="564514">
                <a:moveTo>
                  <a:pt x="1316601" y="330992"/>
                </a:moveTo>
                <a:lnTo>
                  <a:pt x="1256030" y="330992"/>
                </a:lnTo>
                <a:lnTo>
                  <a:pt x="1244551" y="400264"/>
                </a:lnTo>
                <a:lnTo>
                  <a:pt x="1305236" y="400264"/>
                </a:lnTo>
                <a:lnTo>
                  <a:pt x="1316601" y="330992"/>
                </a:lnTo>
                <a:close/>
              </a:path>
              <a:path w="1863089" h="564514">
                <a:moveTo>
                  <a:pt x="1472468" y="330992"/>
                </a:moveTo>
                <a:lnTo>
                  <a:pt x="1385879" y="330992"/>
                </a:lnTo>
                <a:lnTo>
                  <a:pt x="1374515" y="400264"/>
                </a:lnTo>
                <a:lnTo>
                  <a:pt x="1461104" y="400264"/>
                </a:lnTo>
                <a:lnTo>
                  <a:pt x="1472468" y="330992"/>
                </a:lnTo>
                <a:close/>
              </a:path>
              <a:path w="1863089" h="564514">
                <a:moveTo>
                  <a:pt x="1602384" y="330992"/>
                </a:moveTo>
                <a:lnTo>
                  <a:pt x="1541739" y="330992"/>
                </a:lnTo>
                <a:lnTo>
                  <a:pt x="1530373" y="400264"/>
                </a:lnTo>
                <a:lnTo>
                  <a:pt x="1590916" y="400264"/>
                </a:lnTo>
                <a:lnTo>
                  <a:pt x="1602384" y="330992"/>
                </a:lnTo>
                <a:close/>
              </a:path>
              <a:path w="1863089" h="564514">
                <a:moveTo>
                  <a:pt x="1341887" y="176860"/>
                </a:moveTo>
                <a:lnTo>
                  <a:pt x="1281569" y="176860"/>
                </a:lnTo>
                <a:lnTo>
                  <a:pt x="1269885" y="246132"/>
                </a:lnTo>
                <a:lnTo>
                  <a:pt x="1330523" y="246132"/>
                </a:lnTo>
                <a:lnTo>
                  <a:pt x="1341887" y="176860"/>
                </a:lnTo>
                <a:close/>
              </a:path>
              <a:path w="1863089" h="564514">
                <a:moveTo>
                  <a:pt x="1497754" y="176860"/>
                </a:moveTo>
                <a:lnTo>
                  <a:pt x="1411166" y="176860"/>
                </a:lnTo>
                <a:lnTo>
                  <a:pt x="1399801" y="246132"/>
                </a:lnTo>
                <a:lnTo>
                  <a:pt x="1486390" y="246132"/>
                </a:lnTo>
                <a:lnTo>
                  <a:pt x="1497754" y="176860"/>
                </a:lnTo>
                <a:close/>
              </a:path>
              <a:path w="1863089" h="564514">
                <a:moveTo>
                  <a:pt x="1627936" y="176860"/>
                </a:moveTo>
                <a:lnTo>
                  <a:pt x="1567029" y="176860"/>
                </a:lnTo>
                <a:lnTo>
                  <a:pt x="1555663" y="246132"/>
                </a:lnTo>
                <a:lnTo>
                  <a:pt x="1616240" y="246132"/>
                </a:lnTo>
                <a:lnTo>
                  <a:pt x="1627936" y="176860"/>
                </a:lnTo>
                <a:close/>
              </a:path>
              <a:path w="1863089" h="564514">
                <a:moveTo>
                  <a:pt x="1862975" y="155862"/>
                </a:moveTo>
                <a:lnTo>
                  <a:pt x="1769237" y="155862"/>
                </a:lnTo>
                <a:lnTo>
                  <a:pt x="1769237" y="510235"/>
                </a:lnTo>
                <a:lnTo>
                  <a:pt x="1862975" y="510235"/>
                </a:lnTo>
                <a:lnTo>
                  <a:pt x="1862975" y="155862"/>
                </a:lnTo>
                <a:close/>
              </a:path>
              <a:path w="1863089" h="564514">
                <a:moveTo>
                  <a:pt x="1862975" y="66889"/>
                </a:moveTo>
                <a:lnTo>
                  <a:pt x="1774863" y="66889"/>
                </a:lnTo>
                <a:lnTo>
                  <a:pt x="1665109" y="136378"/>
                </a:lnTo>
                <a:lnTo>
                  <a:pt x="1665109" y="219506"/>
                </a:lnTo>
                <a:lnTo>
                  <a:pt x="1766646" y="155862"/>
                </a:lnTo>
                <a:lnTo>
                  <a:pt x="1862975" y="155862"/>
                </a:lnTo>
                <a:lnTo>
                  <a:pt x="1862975" y="668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3862" y="2616809"/>
            <a:ext cx="4981575" cy="416559"/>
          </a:xfrm>
          <a:custGeom>
            <a:avLst/>
            <a:gdLst/>
            <a:ahLst/>
            <a:cxnLst/>
            <a:rect l="l" t="t" r="r" b="b"/>
            <a:pathLst>
              <a:path w="4981575" h="416560">
                <a:moveTo>
                  <a:pt x="71437" y="176469"/>
                </a:moveTo>
                <a:lnTo>
                  <a:pt x="27844" y="191415"/>
                </a:lnTo>
                <a:lnTo>
                  <a:pt x="2394" y="229031"/>
                </a:lnTo>
                <a:lnTo>
                  <a:pt x="0" y="247906"/>
                </a:lnTo>
                <a:lnTo>
                  <a:pt x="598" y="257515"/>
                </a:lnTo>
                <a:lnTo>
                  <a:pt x="20943" y="298399"/>
                </a:lnTo>
                <a:lnTo>
                  <a:pt x="61827" y="318744"/>
                </a:lnTo>
                <a:lnTo>
                  <a:pt x="71437" y="319343"/>
                </a:lnTo>
                <a:lnTo>
                  <a:pt x="81108" y="318744"/>
                </a:lnTo>
                <a:lnTo>
                  <a:pt x="121890" y="298399"/>
                </a:lnTo>
                <a:lnTo>
                  <a:pt x="142266" y="257515"/>
                </a:lnTo>
                <a:lnTo>
                  <a:pt x="142875" y="247906"/>
                </a:lnTo>
                <a:lnTo>
                  <a:pt x="142266" y="238235"/>
                </a:lnTo>
                <a:lnTo>
                  <a:pt x="121890" y="197453"/>
                </a:lnTo>
                <a:lnTo>
                  <a:pt x="81108" y="177077"/>
                </a:lnTo>
                <a:lnTo>
                  <a:pt x="71437" y="176469"/>
                </a:lnTo>
                <a:close/>
              </a:path>
              <a:path w="4981575" h="416560">
                <a:moveTo>
                  <a:pt x="787869" y="2743"/>
                </a:moveTo>
                <a:lnTo>
                  <a:pt x="751293" y="2743"/>
                </a:lnTo>
                <a:lnTo>
                  <a:pt x="751293" y="416051"/>
                </a:lnTo>
                <a:lnTo>
                  <a:pt x="787869" y="416051"/>
                </a:lnTo>
                <a:lnTo>
                  <a:pt x="787869" y="2743"/>
                </a:lnTo>
                <a:close/>
              </a:path>
              <a:path w="4981575" h="416560">
                <a:moveTo>
                  <a:pt x="704202" y="12344"/>
                </a:moveTo>
                <a:lnTo>
                  <a:pt x="668540" y="12344"/>
                </a:lnTo>
                <a:lnTo>
                  <a:pt x="668540" y="395020"/>
                </a:lnTo>
                <a:lnTo>
                  <a:pt x="704202" y="395020"/>
                </a:lnTo>
                <a:lnTo>
                  <a:pt x="704202" y="182422"/>
                </a:lnTo>
                <a:lnTo>
                  <a:pt x="679970" y="182422"/>
                </a:lnTo>
                <a:lnTo>
                  <a:pt x="679970" y="150876"/>
                </a:lnTo>
                <a:lnTo>
                  <a:pt x="704202" y="150876"/>
                </a:lnTo>
                <a:lnTo>
                  <a:pt x="704202" y="12344"/>
                </a:lnTo>
                <a:close/>
              </a:path>
              <a:path w="4981575" h="416560">
                <a:moveTo>
                  <a:pt x="529094" y="66751"/>
                </a:moveTo>
                <a:lnTo>
                  <a:pt x="521322" y="66751"/>
                </a:lnTo>
                <a:lnTo>
                  <a:pt x="521322" y="119329"/>
                </a:lnTo>
                <a:lnTo>
                  <a:pt x="515421" y="175536"/>
                </a:lnTo>
                <a:lnTo>
                  <a:pt x="498119" y="227799"/>
                </a:lnTo>
                <a:lnTo>
                  <a:pt x="470015" y="272348"/>
                </a:lnTo>
                <a:lnTo>
                  <a:pt x="431711" y="305409"/>
                </a:lnTo>
                <a:lnTo>
                  <a:pt x="455028" y="333755"/>
                </a:lnTo>
                <a:lnTo>
                  <a:pt x="488316" y="305398"/>
                </a:lnTo>
                <a:lnTo>
                  <a:pt x="514932" y="267758"/>
                </a:lnTo>
                <a:lnTo>
                  <a:pt x="534460" y="222853"/>
                </a:lnTo>
                <a:lnTo>
                  <a:pt x="540118" y="199251"/>
                </a:lnTo>
                <a:lnTo>
                  <a:pt x="533048" y="170253"/>
                </a:lnTo>
                <a:lnTo>
                  <a:pt x="529094" y="119329"/>
                </a:lnTo>
                <a:lnTo>
                  <a:pt x="529094" y="66751"/>
                </a:lnTo>
                <a:close/>
              </a:path>
              <a:path w="4981575" h="416560">
                <a:moveTo>
                  <a:pt x="558355" y="66751"/>
                </a:moveTo>
                <a:lnTo>
                  <a:pt x="550583" y="66751"/>
                </a:lnTo>
                <a:lnTo>
                  <a:pt x="550583" y="119329"/>
                </a:lnTo>
                <a:lnTo>
                  <a:pt x="546482" y="172704"/>
                </a:lnTo>
                <a:lnTo>
                  <a:pt x="540118" y="199251"/>
                </a:lnTo>
                <a:lnTo>
                  <a:pt x="544705" y="218062"/>
                </a:lnTo>
                <a:lnTo>
                  <a:pt x="563757" y="260845"/>
                </a:lnTo>
                <a:lnTo>
                  <a:pt x="589898" y="296693"/>
                </a:lnTo>
                <a:lnTo>
                  <a:pt x="622820" y="323697"/>
                </a:lnTo>
                <a:lnTo>
                  <a:pt x="646137" y="295808"/>
                </a:lnTo>
                <a:lnTo>
                  <a:pt x="608504" y="264439"/>
                </a:lnTo>
                <a:lnTo>
                  <a:pt x="580986" y="222141"/>
                </a:lnTo>
                <a:lnTo>
                  <a:pt x="564099" y="172557"/>
                </a:lnTo>
                <a:lnTo>
                  <a:pt x="558355" y="119329"/>
                </a:lnTo>
                <a:lnTo>
                  <a:pt x="558355" y="66751"/>
                </a:lnTo>
                <a:close/>
              </a:path>
              <a:path w="4981575" h="416560">
                <a:moveTo>
                  <a:pt x="550583" y="66751"/>
                </a:moveTo>
                <a:lnTo>
                  <a:pt x="529094" y="66751"/>
                </a:lnTo>
                <a:lnTo>
                  <a:pt x="529094" y="119329"/>
                </a:lnTo>
                <a:lnTo>
                  <a:pt x="533048" y="170253"/>
                </a:lnTo>
                <a:lnTo>
                  <a:pt x="540118" y="199251"/>
                </a:lnTo>
                <a:lnTo>
                  <a:pt x="546482" y="172704"/>
                </a:lnTo>
                <a:lnTo>
                  <a:pt x="550583" y="119329"/>
                </a:lnTo>
                <a:lnTo>
                  <a:pt x="550583" y="66751"/>
                </a:lnTo>
                <a:close/>
              </a:path>
              <a:path w="4981575" h="416560">
                <a:moveTo>
                  <a:pt x="668540" y="150876"/>
                </a:moveTo>
                <a:lnTo>
                  <a:pt x="600875" y="150876"/>
                </a:lnTo>
                <a:lnTo>
                  <a:pt x="600875" y="182422"/>
                </a:lnTo>
                <a:lnTo>
                  <a:pt x="668540" y="182422"/>
                </a:lnTo>
                <a:lnTo>
                  <a:pt x="668540" y="150876"/>
                </a:lnTo>
                <a:close/>
              </a:path>
              <a:path w="4981575" h="416560">
                <a:moveTo>
                  <a:pt x="704202" y="150876"/>
                </a:moveTo>
                <a:lnTo>
                  <a:pt x="679970" y="150876"/>
                </a:lnTo>
                <a:lnTo>
                  <a:pt x="679970" y="182422"/>
                </a:lnTo>
                <a:lnTo>
                  <a:pt x="704202" y="182422"/>
                </a:lnTo>
                <a:lnTo>
                  <a:pt x="704202" y="150876"/>
                </a:lnTo>
                <a:close/>
              </a:path>
              <a:path w="4981575" h="416560">
                <a:moveTo>
                  <a:pt x="631964" y="50749"/>
                </a:moveTo>
                <a:lnTo>
                  <a:pt x="443141" y="50749"/>
                </a:lnTo>
                <a:lnTo>
                  <a:pt x="443141" y="82296"/>
                </a:lnTo>
                <a:lnTo>
                  <a:pt x="521322" y="82296"/>
                </a:lnTo>
                <a:lnTo>
                  <a:pt x="521322" y="66751"/>
                </a:lnTo>
                <a:lnTo>
                  <a:pt x="631964" y="66751"/>
                </a:lnTo>
                <a:lnTo>
                  <a:pt x="631964" y="50749"/>
                </a:lnTo>
                <a:close/>
              </a:path>
              <a:path w="4981575" h="416560">
                <a:moveTo>
                  <a:pt x="631964" y="66751"/>
                </a:moveTo>
                <a:lnTo>
                  <a:pt x="558355" y="66751"/>
                </a:lnTo>
                <a:lnTo>
                  <a:pt x="558355" y="82296"/>
                </a:lnTo>
                <a:lnTo>
                  <a:pt x="631964" y="82296"/>
                </a:lnTo>
                <a:lnTo>
                  <a:pt x="631964" y="66751"/>
                </a:lnTo>
                <a:close/>
              </a:path>
              <a:path w="4981575" h="416560">
                <a:moveTo>
                  <a:pt x="1025118" y="252831"/>
                </a:moveTo>
                <a:lnTo>
                  <a:pt x="902591" y="252831"/>
                </a:lnTo>
                <a:lnTo>
                  <a:pt x="902591" y="281634"/>
                </a:lnTo>
                <a:lnTo>
                  <a:pt x="1145819" y="281634"/>
                </a:lnTo>
                <a:lnTo>
                  <a:pt x="1145819" y="316839"/>
                </a:lnTo>
                <a:lnTo>
                  <a:pt x="903505" y="316839"/>
                </a:lnTo>
                <a:lnTo>
                  <a:pt x="903505" y="411479"/>
                </a:lnTo>
                <a:lnTo>
                  <a:pt x="1195654" y="411479"/>
                </a:lnTo>
                <a:lnTo>
                  <a:pt x="1195654" y="393648"/>
                </a:lnTo>
                <a:lnTo>
                  <a:pt x="940996" y="393648"/>
                </a:lnTo>
                <a:lnTo>
                  <a:pt x="940996" y="343814"/>
                </a:lnTo>
                <a:lnTo>
                  <a:pt x="1183309" y="343814"/>
                </a:lnTo>
                <a:lnTo>
                  <a:pt x="1183309" y="271119"/>
                </a:lnTo>
                <a:lnTo>
                  <a:pt x="1025118" y="271119"/>
                </a:lnTo>
                <a:lnTo>
                  <a:pt x="1025118" y="252831"/>
                </a:lnTo>
                <a:close/>
              </a:path>
              <a:path w="4981575" h="416560">
                <a:moveTo>
                  <a:pt x="1195654" y="382676"/>
                </a:moveTo>
                <a:lnTo>
                  <a:pt x="940996" y="382676"/>
                </a:lnTo>
                <a:lnTo>
                  <a:pt x="940996" y="393648"/>
                </a:lnTo>
                <a:lnTo>
                  <a:pt x="1195654" y="393648"/>
                </a:lnTo>
                <a:lnTo>
                  <a:pt x="1195654" y="382676"/>
                </a:lnTo>
                <a:close/>
              </a:path>
              <a:path w="4981575" h="416560">
                <a:moveTo>
                  <a:pt x="1063066" y="208483"/>
                </a:moveTo>
                <a:lnTo>
                  <a:pt x="1025118" y="208483"/>
                </a:lnTo>
                <a:lnTo>
                  <a:pt x="1025118" y="271119"/>
                </a:lnTo>
                <a:lnTo>
                  <a:pt x="1063066" y="271119"/>
                </a:lnTo>
                <a:lnTo>
                  <a:pt x="1063066" y="208483"/>
                </a:lnTo>
                <a:close/>
              </a:path>
              <a:path w="4981575" h="416560">
                <a:moveTo>
                  <a:pt x="1183309" y="252831"/>
                </a:moveTo>
                <a:lnTo>
                  <a:pt x="1063066" y="252831"/>
                </a:lnTo>
                <a:lnTo>
                  <a:pt x="1063066" y="271119"/>
                </a:lnTo>
                <a:lnTo>
                  <a:pt x="1183309" y="271119"/>
                </a:lnTo>
                <a:lnTo>
                  <a:pt x="1183309" y="252831"/>
                </a:lnTo>
                <a:close/>
              </a:path>
              <a:path w="4981575" h="416560">
                <a:moveTo>
                  <a:pt x="1230858" y="186080"/>
                </a:moveTo>
                <a:lnTo>
                  <a:pt x="857785" y="186080"/>
                </a:lnTo>
                <a:lnTo>
                  <a:pt x="857785" y="215341"/>
                </a:lnTo>
                <a:lnTo>
                  <a:pt x="1025118" y="215341"/>
                </a:lnTo>
                <a:lnTo>
                  <a:pt x="1025118" y="208483"/>
                </a:lnTo>
                <a:lnTo>
                  <a:pt x="1230858" y="208483"/>
                </a:lnTo>
                <a:lnTo>
                  <a:pt x="1230858" y="186080"/>
                </a:lnTo>
                <a:close/>
              </a:path>
              <a:path w="4981575" h="416560">
                <a:moveTo>
                  <a:pt x="1230858" y="208483"/>
                </a:moveTo>
                <a:lnTo>
                  <a:pt x="1063066" y="208483"/>
                </a:lnTo>
                <a:lnTo>
                  <a:pt x="1063066" y="215341"/>
                </a:lnTo>
                <a:lnTo>
                  <a:pt x="1230858" y="215341"/>
                </a:lnTo>
                <a:lnTo>
                  <a:pt x="1230858" y="208483"/>
                </a:lnTo>
                <a:close/>
              </a:path>
              <a:path w="4981575" h="416560">
                <a:moveTo>
                  <a:pt x="1031519" y="53949"/>
                </a:moveTo>
                <a:lnTo>
                  <a:pt x="1023747" y="53949"/>
                </a:lnTo>
                <a:lnTo>
                  <a:pt x="1023747" y="60350"/>
                </a:lnTo>
                <a:lnTo>
                  <a:pt x="1012331" y="90568"/>
                </a:lnTo>
                <a:lnTo>
                  <a:pt x="981114" y="114185"/>
                </a:lnTo>
                <a:lnTo>
                  <a:pt x="934638" y="130430"/>
                </a:lnTo>
                <a:lnTo>
                  <a:pt x="877445" y="138531"/>
                </a:lnTo>
                <a:lnTo>
                  <a:pt x="888418" y="167792"/>
                </a:lnTo>
                <a:lnTo>
                  <a:pt x="941076" y="159866"/>
                </a:lnTo>
                <a:lnTo>
                  <a:pt x="987304" y="145312"/>
                </a:lnTo>
                <a:lnTo>
                  <a:pt x="1024073" y="123978"/>
                </a:lnTo>
                <a:lnTo>
                  <a:pt x="1044287" y="100444"/>
                </a:lnTo>
                <a:lnTo>
                  <a:pt x="1040239" y="95708"/>
                </a:lnTo>
                <a:lnTo>
                  <a:pt x="1031519" y="60350"/>
                </a:lnTo>
                <a:lnTo>
                  <a:pt x="1031519" y="53949"/>
                </a:lnTo>
                <a:close/>
              </a:path>
              <a:path w="4981575" h="416560">
                <a:moveTo>
                  <a:pt x="1064895" y="53949"/>
                </a:moveTo>
                <a:lnTo>
                  <a:pt x="1057122" y="53949"/>
                </a:lnTo>
                <a:lnTo>
                  <a:pt x="1057122" y="60350"/>
                </a:lnTo>
                <a:lnTo>
                  <a:pt x="1048355" y="95708"/>
                </a:lnTo>
                <a:lnTo>
                  <a:pt x="1101043" y="145312"/>
                </a:lnTo>
                <a:lnTo>
                  <a:pt x="1147158" y="159866"/>
                </a:lnTo>
                <a:lnTo>
                  <a:pt x="1199769" y="167792"/>
                </a:lnTo>
                <a:lnTo>
                  <a:pt x="1210741" y="138531"/>
                </a:lnTo>
                <a:lnTo>
                  <a:pt x="1153813" y="130430"/>
                </a:lnTo>
                <a:lnTo>
                  <a:pt x="1107471" y="114185"/>
                </a:lnTo>
                <a:lnTo>
                  <a:pt x="1076303" y="90568"/>
                </a:lnTo>
                <a:lnTo>
                  <a:pt x="1064895" y="60350"/>
                </a:lnTo>
                <a:lnTo>
                  <a:pt x="1064895" y="53949"/>
                </a:lnTo>
                <a:close/>
              </a:path>
              <a:path w="4981575" h="416560">
                <a:moveTo>
                  <a:pt x="1057122" y="53949"/>
                </a:moveTo>
                <a:lnTo>
                  <a:pt x="1031519" y="53949"/>
                </a:lnTo>
                <a:lnTo>
                  <a:pt x="1031519" y="60350"/>
                </a:lnTo>
                <a:lnTo>
                  <a:pt x="1040239" y="95708"/>
                </a:lnTo>
                <a:lnTo>
                  <a:pt x="1044287" y="100444"/>
                </a:lnTo>
                <a:lnTo>
                  <a:pt x="1048355" y="95708"/>
                </a:lnTo>
                <a:lnTo>
                  <a:pt x="1057122" y="60350"/>
                </a:lnTo>
                <a:lnTo>
                  <a:pt x="1057122" y="53949"/>
                </a:lnTo>
                <a:close/>
              </a:path>
              <a:path w="4981575" h="416560">
                <a:moveTo>
                  <a:pt x="1025575" y="38862"/>
                </a:moveTo>
                <a:lnTo>
                  <a:pt x="895733" y="38862"/>
                </a:lnTo>
                <a:lnTo>
                  <a:pt x="895733" y="67665"/>
                </a:lnTo>
                <a:lnTo>
                  <a:pt x="1020983" y="67665"/>
                </a:lnTo>
                <a:lnTo>
                  <a:pt x="1023747" y="60350"/>
                </a:lnTo>
                <a:lnTo>
                  <a:pt x="1023747" y="53949"/>
                </a:lnTo>
                <a:lnTo>
                  <a:pt x="1192911" y="53949"/>
                </a:lnTo>
                <a:lnTo>
                  <a:pt x="1192911" y="50292"/>
                </a:lnTo>
                <a:lnTo>
                  <a:pt x="1025575" y="50292"/>
                </a:lnTo>
                <a:lnTo>
                  <a:pt x="1025575" y="38862"/>
                </a:lnTo>
                <a:close/>
              </a:path>
              <a:path w="4981575" h="416560">
                <a:moveTo>
                  <a:pt x="1192911" y="53949"/>
                </a:moveTo>
                <a:lnTo>
                  <a:pt x="1064895" y="53949"/>
                </a:lnTo>
                <a:lnTo>
                  <a:pt x="1064895" y="60350"/>
                </a:lnTo>
                <a:lnTo>
                  <a:pt x="1067656" y="67665"/>
                </a:lnTo>
                <a:lnTo>
                  <a:pt x="1192911" y="67665"/>
                </a:lnTo>
                <a:lnTo>
                  <a:pt x="1192911" y="53949"/>
                </a:lnTo>
                <a:close/>
              </a:path>
              <a:path w="4981575" h="416560">
                <a:moveTo>
                  <a:pt x="1063066" y="0"/>
                </a:moveTo>
                <a:lnTo>
                  <a:pt x="1025575" y="0"/>
                </a:lnTo>
                <a:lnTo>
                  <a:pt x="1025575" y="50292"/>
                </a:lnTo>
                <a:lnTo>
                  <a:pt x="1063066" y="50292"/>
                </a:lnTo>
                <a:lnTo>
                  <a:pt x="1063066" y="0"/>
                </a:lnTo>
                <a:close/>
              </a:path>
              <a:path w="4981575" h="416560">
                <a:moveTo>
                  <a:pt x="1192911" y="38862"/>
                </a:moveTo>
                <a:lnTo>
                  <a:pt x="1063066" y="38862"/>
                </a:lnTo>
                <a:lnTo>
                  <a:pt x="1063066" y="50292"/>
                </a:lnTo>
                <a:lnTo>
                  <a:pt x="1192911" y="50292"/>
                </a:lnTo>
                <a:lnTo>
                  <a:pt x="1192911" y="38862"/>
                </a:lnTo>
                <a:close/>
              </a:path>
              <a:path w="4981575" h="416560">
                <a:moveTo>
                  <a:pt x="1747113" y="2286"/>
                </a:moveTo>
                <a:lnTo>
                  <a:pt x="1709623" y="2286"/>
                </a:lnTo>
                <a:lnTo>
                  <a:pt x="1709623" y="416508"/>
                </a:lnTo>
                <a:lnTo>
                  <a:pt x="1747113" y="416508"/>
                </a:lnTo>
                <a:lnTo>
                  <a:pt x="1747113" y="173736"/>
                </a:lnTo>
                <a:lnTo>
                  <a:pt x="1728368" y="173736"/>
                </a:lnTo>
                <a:lnTo>
                  <a:pt x="1728368" y="142646"/>
                </a:lnTo>
                <a:lnTo>
                  <a:pt x="1747113" y="142646"/>
                </a:lnTo>
                <a:lnTo>
                  <a:pt x="1747113" y="2286"/>
                </a:lnTo>
                <a:close/>
              </a:path>
              <a:path w="4981575" h="416560">
                <a:moveTo>
                  <a:pt x="1520799" y="38404"/>
                </a:moveTo>
                <a:lnTo>
                  <a:pt x="1513484" y="38404"/>
                </a:lnTo>
                <a:lnTo>
                  <a:pt x="1513484" y="112014"/>
                </a:lnTo>
                <a:lnTo>
                  <a:pt x="1508147" y="158011"/>
                </a:lnTo>
                <a:lnTo>
                  <a:pt x="1493177" y="202166"/>
                </a:lnTo>
                <a:lnTo>
                  <a:pt x="1470130" y="241975"/>
                </a:lnTo>
                <a:lnTo>
                  <a:pt x="1440566" y="274937"/>
                </a:lnTo>
                <a:lnTo>
                  <a:pt x="1406042" y="298551"/>
                </a:lnTo>
                <a:lnTo>
                  <a:pt x="1430274" y="328726"/>
                </a:lnTo>
                <a:lnTo>
                  <a:pt x="1467266" y="301579"/>
                </a:lnTo>
                <a:lnTo>
                  <a:pt x="1498751" y="263965"/>
                </a:lnTo>
                <a:lnTo>
                  <a:pt x="1523169" y="218252"/>
                </a:lnTo>
                <a:lnTo>
                  <a:pt x="1532952" y="186390"/>
                </a:lnTo>
                <a:lnTo>
                  <a:pt x="1526326" y="165305"/>
                </a:lnTo>
                <a:lnTo>
                  <a:pt x="1520799" y="112014"/>
                </a:lnTo>
                <a:lnTo>
                  <a:pt x="1520799" y="38404"/>
                </a:lnTo>
                <a:close/>
              </a:path>
              <a:path w="4981575" h="416560">
                <a:moveTo>
                  <a:pt x="1551432" y="38404"/>
                </a:moveTo>
                <a:lnTo>
                  <a:pt x="1544574" y="38404"/>
                </a:lnTo>
                <a:lnTo>
                  <a:pt x="1544574" y="112014"/>
                </a:lnTo>
                <a:lnTo>
                  <a:pt x="1538963" y="166812"/>
                </a:lnTo>
                <a:lnTo>
                  <a:pt x="1541969" y="215085"/>
                </a:lnTo>
                <a:lnTo>
                  <a:pt x="1566325" y="259159"/>
                </a:lnTo>
                <a:lnTo>
                  <a:pt x="1597989" y="295332"/>
                </a:lnTo>
                <a:lnTo>
                  <a:pt x="1635556" y="321411"/>
                </a:lnTo>
                <a:lnTo>
                  <a:pt x="1657959" y="290778"/>
                </a:lnTo>
                <a:lnTo>
                  <a:pt x="1623881" y="268544"/>
                </a:lnTo>
                <a:lnTo>
                  <a:pt x="1594588" y="237334"/>
                </a:lnTo>
                <a:lnTo>
                  <a:pt x="1571680" y="199364"/>
                </a:lnTo>
                <a:lnTo>
                  <a:pt x="1556761" y="156852"/>
                </a:lnTo>
                <a:lnTo>
                  <a:pt x="1551432" y="112014"/>
                </a:lnTo>
                <a:lnTo>
                  <a:pt x="1551432" y="38404"/>
                </a:lnTo>
                <a:close/>
              </a:path>
              <a:path w="4981575" h="416560">
                <a:moveTo>
                  <a:pt x="1544574" y="38404"/>
                </a:moveTo>
                <a:lnTo>
                  <a:pt x="1520799" y="38404"/>
                </a:lnTo>
                <a:lnTo>
                  <a:pt x="1520799" y="112014"/>
                </a:lnTo>
                <a:lnTo>
                  <a:pt x="1526326" y="165305"/>
                </a:lnTo>
                <a:lnTo>
                  <a:pt x="1532952" y="186390"/>
                </a:lnTo>
                <a:lnTo>
                  <a:pt x="1538963" y="166812"/>
                </a:lnTo>
                <a:lnTo>
                  <a:pt x="1544574" y="112014"/>
                </a:lnTo>
                <a:lnTo>
                  <a:pt x="1544574" y="38404"/>
                </a:lnTo>
                <a:close/>
              </a:path>
              <a:path w="4981575" h="416560">
                <a:moveTo>
                  <a:pt x="1709623" y="142646"/>
                </a:moveTo>
                <a:lnTo>
                  <a:pt x="1613154" y="142646"/>
                </a:lnTo>
                <a:lnTo>
                  <a:pt x="1613154" y="173736"/>
                </a:lnTo>
                <a:lnTo>
                  <a:pt x="1709623" y="173736"/>
                </a:lnTo>
                <a:lnTo>
                  <a:pt x="1709623" y="142646"/>
                </a:lnTo>
                <a:close/>
              </a:path>
              <a:path w="4981575" h="416560">
                <a:moveTo>
                  <a:pt x="1747113" y="142646"/>
                </a:moveTo>
                <a:lnTo>
                  <a:pt x="1728368" y="142646"/>
                </a:lnTo>
                <a:lnTo>
                  <a:pt x="1728368" y="173736"/>
                </a:lnTo>
                <a:lnTo>
                  <a:pt x="1747113" y="173736"/>
                </a:lnTo>
                <a:lnTo>
                  <a:pt x="1747113" y="142646"/>
                </a:lnTo>
                <a:close/>
              </a:path>
              <a:path w="4981575" h="416560">
                <a:moveTo>
                  <a:pt x="1962429" y="265632"/>
                </a:moveTo>
                <a:lnTo>
                  <a:pt x="1924024" y="265632"/>
                </a:lnTo>
                <a:lnTo>
                  <a:pt x="1924024" y="416051"/>
                </a:lnTo>
                <a:lnTo>
                  <a:pt x="1962429" y="416051"/>
                </a:lnTo>
                <a:lnTo>
                  <a:pt x="1962429" y="265632"/>
                </a:lnTo>
                <a:close/>
              </a:path>
              <a:path w="4981575" h="416560">
                <a:moveTo>
                  <a:pt x="2104161" y="265632"/>
                </a:moveTo>
                <a:lnTo>
                  <a:pt x="2066213" y="265632"/>
                </a:lnTo>
                <a:lnTo>
                  <a:pt x="2066213" y="416051"/>
                </a:lnTo>
                <a:lnTo>
                  <a:pt x="2104161" y="416051"/>
                </a:lnTo>
                <a:lnTo>
                  <a:pt x="2104161" y="265632"/>
                </a:lnTo>
                <a:close/>
              </a:path>
              <a:path w="4981575" h="416560">
                <a:moveTo>
                  <a:pt x="2202002" y="248716"/>
                </a:moveTo>
                <a:lnTo>
                  <a:pt x="1827098" y="248716"/>
                </a:lnTo>
                <a:lnTo>
                  <a:pt x="1827098" y="279806"/>
                </a:lnTo>
                <a:lnTo>
                  <a:pt x="1924024" y="279806"/>
                </a:lnTo>
                <a:lnTo>
                  <a:pt x="1924024" y="265632"/>
                </a:lnTo>
                <a:lnTo>
                  <a:pt x="2202002" y="265632"/>
                </a:lnTo>
                <a:lnTo>
                  <a:pt x="2202002" y="248716"/>
                </a:lnTo>
                <a:close/>
              </a:path>
              <a:path w="4981575" h="416560">
                <a:moveTo>
                  <a:pt x="2066213" y="265632"/>
                </a:moveTo>
                <a:lnTo>
                  <a:pt x="1962429" y="265632"/>
                </a:lnTo>
                <a:lnTo>
                  <a:pt x="1962429" y="279806"/>
                </a:lnTo>
                <a:lnTo>
                  <a:pt x="2066213" y="279806"/>
                </a:lnTo>
                <a:lnTo>
                  <a:pt x="2066213" y="265632"/>
                </a:lnTo>
                <a:close/>
              </a:path>
              <a:path w="4981575" h="416560">
                <a:moveTo>
                  <a:pt x="2202002" y="265632"/>
                </a:moveTo>
                <a:lnTo>
                  <a:pt x="2104161" y="265632"/>
                </a:lnTo>
                <a:lnTo>
                  <a:pt x="2104161" y="279806"/>
                </a:lnTo>
                <a:lnTo>
                  <a:pt x="2202002" y="279806"/>
                </a:lnTo>
                <a:lnTo>
                  <a:pt x="2202002" y="265632"/>
                </a:lnTo>
                <a:close/>
              </a:path>
              <a:path w="4981575" h="416560">
                <a:moveTo>
                  <a:pt x="2156282" y="18745"/>
                </a:moveTo>
                <a:lnTo>
                  <a:pt x="1871903" y="18745"/>
                </a:lnTo>
                <a:lnTo>
                  <a:pt x="1871903" y="49377"/>
                </a:lnTo>
                <a:lnTo>
                  <a:pt x="2118334" y="49377"/>
                </a:lnTo>
                <a:lnTo>
                  <a:pt x="2118334" y="96012"/>
                </a:lnTo>
                <a:lnTo>
                  <a:pt x="1872818" y="96012"/>
                </a:lnTo>
                <a:lnTo>
                  <a:pt x="1872818" y="206654"/>
                </a:lnTo>
                <a:lnTo>
                  <a:pt x="2165883" y="206654"/>
                </a:lnTo>
                <a:lnTo>
                  <a:pt x="2165883" y="196138"/>
                </a:lnTo>
                <a:lnTo>
                  <a:pt x="1911223" y="196138"/>
                </a:lnTo>
                <a:lnTo>
                  <a:pt x="1911223" y="125272"/>
                </a:lnTo>
                <a:lnTo>
                  <a:pt x="2156282" y="125272"/>
                </a:lnTo>
                <a:lnTo>
                  <a:pt x="2156282" y="18745"/>
                </a:lnTo>
                <a:close/>
              </a:path>
              <a:path w="4981575" h="416560">
                <a:moveTo>
                  <a:pt x="2165883" y="176022"/>
                </a:moveTo>
                <a:lnTo>
                  <a:pt x="1911223" y="176022"/>
                </a:lnTo>
                <a:lnTo>
                  <a:pt x="1911223" y="196138"/>
                </a:lnTo>
                <a:lnTo>
                  <a:pt x="2165883" y="196138"/>
                </a:lnTo>
                <a:lnTo>
                  <a:pt x="2165883" y="176022"/>
                </a:lnTo>
                <a:close/>
              </a:path>
              <a:path w="4981575" h="416560">
                <a:moveTo>
                  <a:pt x="2460853" y="216037"/>
                </a:moveTo>
                <a:lnTo>
                  <a:pt x="2420674" y="216888"/>
                </a:lnTo>
                <a:lnTo>
                  <a:pt x="2373528" y="217170"/>
                </a:lnTo>
                <a:lnTo>
                  <a:pt x="2377643" y="248259"/>
                </a:lnTo>
                <a:lnTo>
                  <a:pt x="2424076" y="247948"/>
                </a:lnTo>
                <a:lnTo>
                  <a:pt x="2474898" y="246650"/>
                </a:lnTo>
                <a:lnTo>
                  <a:pt x="2528244" y="243815"/>
                </a:lnTo>
                <a:lnTo>
                  <a:pt x="2582249" y="238895"/>
                </a:lnTo>
                <a:lnTo>
                  <a:pt x="2635046" y="231342"/>
                </a:lnTo>
                <a:lnTo>
                  <a:pt x="2634955" y="230428"/>
                </a:lnTo>
                <a:lnTo>
                  <a:pt x="2460853" y="230428"/>
                </a:lnTo>
                <a:lnTo>
                  <a:pt x="2460853" y="216037"/>
                </a:lnTo>
                <a:close/>
              </a:path>
              <a:path w="4981575" h="416560">
                <a:moveTo>
                  <a:pt x="2498344" y="214695"/>
                </a:moveTo>
                <a:lnTo>
                  <a:pt x="2472320" y="215794"/>
                </a:lnTo>
                <a:lnTo>
                  <a:pt x="2460853" y="216037"/>
                </a:lnTo>
                <a:lnTo>
                  <a:pt x="2460853" y="230428"/>
                </a:lnTo>
                <a:lnTo>
                  <a:pt x="2498344" y="230428"/>
                </a:lnTo>
                <a:lnTo>
                  <a:pt x="2498344" y="214695"/>
                </a:lnTo>
                <a:close/>
              </a:path>
              <a:path w="4981575" h="416560">
                <a:moveTo>
                  <a:pt x="2632303" y="203911"/>
                </a:moveTo>
                <a:lnTo>
                  <a:pt x="2580329" y="209679"/>
                </a:lnTo>
                <a:lnTo>
                  <a:pt x="2526269" y="213516"/>
                </a:lnTo>
                <a:lnTo>
                  <a:pt x="2498344" y="214695"/>
                </a:lnTo>
                <a:lnTo>
                  <a:pt x="2498344" y="230428"/>
                </a:lnTo>
                <a:lnTo>
                  <a:pt x="2634955" y="230428"/>
                </a:lnTo>
                <a:lnTo>
                  <a:pt x="2632303" y="203911"/>
                </a:lnTo>
                <a:close/>
              </a:path>
              <a:path w="4981575" h="416560">
                <a:moveTo>
                  <a:pt x="2498344" y="127101"/>
                </a:moveTo>
                <a:lnTo>
                  <a:pt x="2460853" y="127101"/>
                </a:lnTo>
                <a:lnTo>
                  <a:pt x="2460853" y="216037"/>
                </a:lnTo>
                <a:lnTo>
                  <a:pt x="2472320" y="215794"/>
                </a:lnTo>
                <a:lnTo>
                  <a:pt x="2498344" y="214695"/>
                </a:lnTo>
                <a:lnTo>
                  <a:pt x="2498344" y="127101"/>
                </a:lnTo>
                <a:close/>
              </a:path>
              <a:path w="4981575" h="416560">
                <a:moveTo>
                  <a:pt x="2581554" y="34747"/>
                </a:moveTo>
                <a:lnTo>
                  <a:pt x="2566466" y="34747"/>
                </a:lnTo>
                <a:lnTo>
                  <a:pt x="2566398" y="65836"/>
                </a:lnTo>
                <a:lnTo>
                  <a:pt x="2566302" y="78731"/>
                </a:lnTo>
                <a:lnTo>
                  <a:pt x="2565152" y="105441"/>
                </a:lnTo>
                <a:lnTo>
                  <a:pt x="2562030" y="137381"/>
                </a:lnTo>
                <a:lnTo>
                  <a:pt x="2555951" y="175107"/>
                </a:lnTo>
                <a:lnTo>
                  <a:pt x="2592984" y="179222"/>
                </a:lnTo>
                <a:lnTo>
                  <a:pt x="2599328" y="140917"/>
                </a:lnTo>
                <a:lnTo>
                  <a:pt x="2602585" y="107670"/>
                </a:lnTo>
                <a:lnTo>
                  <a:pt x="2603785" y="79567"/>
                </a:lnTo>
                <a:lnTo>
                  <a:pt x="2603888" y="65836"/>
                </a:lnTo>
                <a:lnTo>
                  <a:pt x="2581554" y="65836"/>
                </a:lnTo>
                <a:lnTo>
                  <a:pt x="2581554" y="34747"/>
                </a:lnTo>
                <a:close/>
              </a:path>
              <a:path w="4981575" h="416560">
                <a:moveTo>
                  <a:pt x="2566466" y="34747"/>
                </a:moveTo>
                <a:lnTo>
                  <a:pt x="2398674" y="34747"/>
                </a:lnTo>
                <a:lnTo>
                  <a:pt x="2398674" y="65836"/>
                </a:lnTo>
                <a:lnTo>
                  <a:pt x="2566398" y="65836"/>
                </a:lnTo>
                <a:lnTo>
                  <a:pt x="2566466" y="34747"/>
                </a:lnTo>
                <a:close/>
              </a:path>
              <a:path w="4981575" h="416560">
                <a:moveTo>
                  <a:pt x="2603957" y="34747"/>
                </a:moveTo>
                <a:lnTo>
                  <a:pt x="2581554" y="34747"/>
                </a:lnTo>
                <a:lnTo>
                  <a:pt x="2581554" y="65836"/>
                </a:lnTo>
                <a:lnTo>
                  <a:pt x="2603888" y="65836"/>
                </a:lnTo>
                <a:lnTo>
                  <a:pt x="2603957" y="34747"/>
                </a:lnTo>
                <a:close/>
              </a:path>
              <a:path w="4981575" h="416560">
                <a:moveTo>
                  <a:pt x="2698140" y="2743"/>
                </a:moveTo>
                <a:lnTo>
                  <a:pt x="2660192" y="2743"/>
                </a:lnTo>
                <a:lnTo>
                  <a:pt x="2660192" y="314096"/>
                </a:lnTo>
                <a:lnTo>
                  <a:pt x="2698140" y="314096"/>
                </a:lnTo>
                <a:lnTo>
                  <a:pt x="2698140" y="168706"/>
                </a:lnTo>
                <a:lnTo>
                  <a:pt x="2680766" y="168706"/>
                </a:lnTo>
                <a:lnTo>
                  <a:pt x="2680766" y="137160"/>
                </a:lnTo>
                <a:lnTo>
                  <a:pt x="2698140" y="137160"/>
                </a:lnTo>
                <a:lnTo>
                  <a:pt x="2698140" y="2743"/>
                </a:lnTo>
                <a:close/>
              </a:path>
              <a:path w="4981575" h="416560">
                <a:moveTo>
                  <a:pt x="2698140" y="137160"/>
                </a:moveTo>
                <a:lnTo>
                  <a:pt x="2680766" y="137160"/>
                </a:lnTo>
                <a:lnTo>
                  <a:pt x="2680766" y="168706"/>
                </a:lnTo>
                <a:lnTo>
                  <a:pt x="2698140" y="168706"/>
                </a:lnTo>
                <a:lnTo>
                  <a:pt x="2698140" y="137160"/>
                </a:lnTo>
                <a:close/>
              </a:path>
              <a:path w="4981575" h="416560">
                <a:moveTo>
                  <a:pt x="2757119" y="137160"/>
                </a:moveTo>
                <a:lnTo>
                  <a:pt x="2698140" y="137160"/>
                </a:lnTo>
                <a:lnTo>
                  <a:pt x="2698140" y="168706"/>
                </a:lnTo>
                <a:lnTo>
                  <a:pt x="2757119" y="168706"/>
                </a:lnTo>
                <a:lnTo>
                  <a:pt x="2757119" y="137160"/>
                </a:lnTo>
                <a:close/>
              </a:path>
              <a:path w="4981575" h="416560">
                <a:moveTo>
                  <a:pt x="2474569" y="285292"/>
                </a:moveTo>
                <a:lnTo>
                  <a:pt x="2437079" y="285292"/>
                </a:lnTo>
                <a:lnTo>
                  <a:pt x="2437079" y="406907"/>
                </a:lnTo>
                <a:lnTo>
                  <a:pt x="2711399" y="406907"/>
                </a:lnTo>
                <a:lnTo>
                  <a:pt x="2711399" y="385419"/>
                </a:lnTo>
                <a:lnTo>
                  <a:pt x="2474569" y="385419"/>
                </a:lnTo>
                <a:lnTo>
                  <a:pt x="2474569" y="285292"/>
                </a:lnTo>
                <a:close/>
              </a:path>
              <a:path w="4981575" h="416560">
                <a:moveTo>
                  <a:pt x="2711399" y="375818"/>
                </a:moveTo>
                <a:lnTo>
                  <a:pt x="2474569" y="375818"/>
                </a:lnTo>
                <a:lnTo>
                  <a:pt x="2474569" y="385419"/>
                </a:lnTo>
                <a:lnTo>
                  <a:pt x="2711399" y="385419"/>
                </a:lnTo>
                <a:lnTo>
                  <a:pt x="2711399" y="375818"/>
                </a:lnTo>
                <a:close/>
              </a:path>
              <a:path w="4981575" h="416560">
                <a:moveTo>
                  <a:pt x="3136099" y="2286"/>
                </a:moveTo>
                <a:lnTo>
                  <a:pt x="3098152" y="2286"/>
                </a:lnTo>
                <a:lnTo>
                  <a:pt x="3098152" y="416508"/>
                </a:lnTo>
                <a:lnTo>
                  <a:pt x="3136099" y="416508"/>
                </a:lnTo>
                <a:lnTo>
                  <a:pt x="3136099" y="2286"/>
                </a:lnTo>
                <a:close/>
              </a:path>
              <a:path w="4981575" h="416560">
                <a:moveTo>
                  <a:pt x="3011284" y="41148"/>
                </a:moveTo>
                <a:lnTo>
                  <a:pt x="2820174" y="41148"/>
                </a:lnTo>
                <a:lnTo>
                  <a:pt x="2820174" y="72237"/>
                </a:lnTo>
                <a:lnTo>
                  <a:pt x="2972879" y="72237"/>
                </a:lnTo>
                <a:lnTo>
                  <a:pt x="2972879" y="157734"/>
                </a:lnTo>
                <a:lnTo>
                  <a:pt x="2821089" y="157734"/>
                </a:lnTo>
                <a:lnTo>
                  <a:pt x="2821089" y="316839"/>
                </a:lnTo>
                <a:lnTo>
                  <a:pt x="2855379" y="316839"/>
                </a:lnTo>
                <a:lnTo>
                  <a:pt x="2907235" y="316217"/>
                </a:lnTo>
                <a:lnTo>
                  <a:pt x="2957849" y="313924"/>
                </a:lnTo>
                <a:lnTo>
                  <a:pt x="3009234" y="309316"/>
                </a:lnTo>
                <a:lnTo>
                  <a:pt x="3063405" y="301751"/>
                </a:lnTo>
                <a:lnTo>
                  <a:pt x="3062799" y="297179"/>
                </a:lnTo>
                <a:lnTo>
                  <a:pt x="2859036" y="297179"/>
                </a:lnTo>
                <a:lnTo>
                  <a:pt x="2859036" y="285292"/>
                </a:lnTo>
                <a:lnTo>
                  <a:pt x="2855379" y="285292"/>
                </a:lnTo>
                <a:lnTo>
                  <a:pt x="2859036" y="285248"/>
                </a:lnTo>
                <a:lnTo>
                  <a:pt x="2859036" y="188823"/>
                </a:lnTo>
                <a:lnTo>
                  <a:pt x="3011284" y="188823"/>
                </a:lnTo>
                <a:lnTo>
                  <a:pt x="3011284" y="41148"/>
                </a:lnTo>
                <a:close/>
              </a:path>
              <a:path w="4981575" h="416560">
                <a:moveTo>
                  <a:pt x="3059290" y="270662"/>
                </a:moveTo>
                <a:lnTo>
                  <a:pt x="3006276" y="277963"/>
                </a:lnTo>
                <a:lnTo>
                  <a:pt x="2955791" y="282435"/>
                </a:lnTo>
                <a:lnTo>
                  <a:pt x="2906078" y="284678"/>
                </a:lnTo>
                <a:lnTo>
                  <a:pt x="2859036" y="285248"/>
                </a:lnTo>
                <a:lnTo>
                  <a:pt x="2859036" y="297179"/>
                </a:lnTo>
                <a:lnTo>
                  <a:pt x="3062799" y="297179"/>
                </a:lnTo>
                <a:lnTo>
                  <a:pt x="3059290" y="270662"/>
                </a:lnTo>
                <a:close/>
              </a:path>
              <a:path w="4981575" h="416560">
                <a:moveTo>
                  <a:pt x="2859036" y="285248"/>
                </a:moveTo>
                <a:lnTo>
                  <a:pt x="2855379" y="285292"/>
                </a:lnTo>
                <a:lnTo>
                  <a:pt x="2859036" y="285292"/>
                </a:lnTo>
                <a:close/>
              </a:path>
              <a:path w="4981575" h="416560">
                <a:moveTo>
                  <a:pt x="3535654" y="2286"/>
                </a:moveTo>
                <a:lnTo>
                  <a:pt x="3497249" y="2286"/>
                </a:lnTo>
                <a:lnTo>
                  <a:pt x="3497249" y="416051"/>
                </a:lnTo>
                <a:lnTo>
                  <a:pt x="3535654" y="416051"/>
                </a:lnTo>
                <a:lnTo>
                  <a:pt x="3535654" y="201625"/>
                </a:lnTo>
                <a:lnTo>
                  <a:pt x="3525139" y="201625"/>
                </a:lnTo>
                <a:lnTo>
                  <a:pt x="3525139" y="170078"/>
                </a:lnTo>
                <a:lnTo>
                  <a:pt x="3535654" y="170078"/>
                </a:lnTo>
                <a:lnTo>
                  <a:pt x="3535654" y="2286"/>
                </a:lnTo>
                <a:close/>
              </a:path>
              <a:path w="4981575" h="416560">
                <a:moveTo>
                  <a:pt x="3535654" y="170078"/>
                </a:moveTo>
                <a:lnTo>
                  <a:pt x="3525139" y="170078"/>
                </a:lnTo>
                <a:lnTo>
                  <a:pt x="3525139" y="201625"/>
                </a:lnTo>
                <a:lnTo>
                  <a:pt x="3535654" y="201625"/>
                </a:lnTo>
                <a:lnTo>
                  <a:pt x="3535654" y="170078"/>
                </a:lnTo>
                <a:close/>
              </a:path>
              <a:path w="4981575" h="416560">
                <a:moveTo>
                  <a:pt x="3601491" y="170078"/>
                </a:moveTo>
                <a:lnTo>
                  <a:pt x="3535654" y="170078"/>
                </a:lnTo>
                <a:lnTo>
                  <a:pt x="3535654" y="201625"/>
                </a:lnTo>
                <a:lnTo>
                  <a:pt x="3601491" y="201625"/>
                </a:lnTo>
                <a:lnTo>
                  <a:pt x="3601491" y="170078"/>
                </a:lnTo>
                <a:close/>
              </a:path>
              <a:path w="4981575" h="416560">
                <a:moveTo>
                  <a:pt x="3411296" y="47091"/>
                </a:moveTo>
                <a:lnTo>
                  <a:pt x="3391636" y="47091"/>
                </a:lnTo>
                <a:lnTo>
                  <a:pt x="3391636" y="53035"/>
                </a:lnTo>
                <a:lnTo>
                  <a:pt x="3388137" y="98551"/>
                </a:lnTo>
                <a:lnTo>
                  <a:pt x="3377640" y="141332"/>
                </a:lnTo>
                <a:lnTo>
                  <a:pt x="3360145" y="181217"/>
                </a:lnTo>
                <a:lnTo>
                  <a:pt x="3335652" y="218048"/>
                </a:lnTo>
                <a:lnTo>
                  <a:pt x="3304162" y="251663"/>
                </a:lnTo>
                <a:lnTo>
                  <a:pt x="3265673" y="281904"/>
                </a:lnTo>
                <a:lnTo>
                  <a:pt x="3220186" y="308609"/>
                </a:lnTo>
                <a:lnTo>
                  <a:pt x="3241217" y="337870"/>
                </a:lnTo>
                <a:lnTo>
                  <a:pt x="3287602" y="310899"/>
                </a:lnTo>
                <a:lnTo>
                  <a:pt x="3326828" y="280606"/>
                </a:lnTo>
                <a:lnTo>
                  <a:pt x="3359196" y="247312"/>
                </a:lnTo>
                <a:lnTo>
                  <a:pt x="3385007" y="211340"/>
                </a:lnTo>
                <a:lnTo>
                  <a:pt x="3404559" y="173010"/>
                </a:lnTo>
                <a:lnTo>
                  <a:pt x="3418154" y="132645"/>
                </a:lnTo>
                <a:lnTo>
                  <a:pt x="3426090" y="90564"/>
                </a:lnTo>
                <a:lnTo>
                  <a:pt x="3426825" y="78181"/>
                </a:lnTo>
                <a:lnTo>
                  <a:pt x="3411296" y="78181"/>
                </a:lnTo>
                <a:lnTo>
                  <a:pt x="3411296" y="47091"/>
                </a:lnTo>
                <a:close/>
              </a:path>
              <a:path w="4981575" h="416560">
                <a:moveTo>
                  <a:pt x="3391636" y="47091"/>
                </a:moveTo>
                <a:lnTo>
                  <a:pt x="3239389" y="47091"/>
                </a:lnTo>
                <a:lnTo>
                  <a:pt x="3239389" y="78181"/>
                </a:lnTo>
                <a:lnTo>
                  <a:pt x="3389703" y="78181"/>
                </a:lnTo>
                <a:lnTo>
                  <a:pt x="3391636" y="53035"/>
                </a:lnTo>
                <a:lnTo>
                  <a:pt x="3391636" y="47091"/>
                </a:lnTo>
                <a:close/>
              </a:path>
              <a:path w="4981575" h="416560">
                <a:moveTo>
                  <a:pt x="3428669" y="47091"/>
                </a:moveTo>
                <a:lnTo>
                  <a:pt x="3411296" y="47091"/>
                </a:lnTo>
                <a:lnTo>
                  <a:pt x="3411296" y="78181"/>
                </a:lnTo>
                <a:lnTo>
                  <a:pt x="3426825" y="78181"/>
                </a:lnTo>
                <a:lnTo>
                  <a:pt x="3428669" y="47091"/>
                </a:lnTo>
                <a:close/>
              </a:path>
              <a:path w="4981575" h="416560">
                <a:moveTo>
                  <a:pt x="4107230" y="2286"/>
                </a:moveTo>
                <a:lnTo>
                  <a:pt x="4069740" y="2286"/>
                </a:lnTo>
                <a:lnTo>
                  <a:pt x="4069740" y="416508"/>
                </a:lnTo>
                <a:lnTo>
                  <a:pt x="4107230" y="416508"/>
                </a:lnTo>
                <a:lnTo>
                  <a:pt x="4107230" y="191109"/>
                </a:lnTo>
                <a:lnTo>
                  <a:pt x="4086199" y="191109"/>
                </a:lnTo>
                <a:lnTo>
                  <a:pt x="4086199" y="160020"/>
                </a:lnTo>
                <a:lnTo>
                  <a:pt x="4107230" y="160020"/>
                </a:lnTo>
                <a:lnTo>
                  <a:pt x="4107230" y="2286"/>
                </a:lnTo>
                <a:close/>
              </a:path>
              <a:path w="4981575" h="416560">
                <a:moveTo>
                  <a:pt x="3877259" y="34290"/>
                </a:moveTo>
                <a:lnTo>
                  <a:pt x="3835725" y="44448"/>
                </a:lnTo>
                <a:lnTo>
                  <a:pt x="3803192" y="73380"/>
                </a:lnTo>
                <a:lnTo>
                  <a:pt x="3781975" y="118771"/>
                </a:lnTo>
                <a:lnTo>
                  <a:pt x="3774389" y="178308"/>
                </a:lnTo>
                <a:lnTo>
                  <a:pt x="3781975" y="238108"/>
                </a:lnTo>
                <a:lnTo>
                  <a:pt x="3803192" y="283635"/>
                </a:lnTo>
                <a:lnTo>
                  <a:pt x="3835725" y="312617"/>
                </a:lnTo>
                <a:lnTo>
                  <a:pt x="3877259" y="322782"/>
                </a:lnTo>
                <a:lnTo>
                  <a:pt x="3918600" y="312617"/>
                </a:lnTo>
                <a:lnTo>
                  <a:pt x="3944670" y="289407"/>
                </a:lnTo>
                <a:lnTo>
                  <a:pt x="3877259" y="289407"/>
                </a:lnTo>
                <a:lnTo>
                  <a:pt x="3850048" y="281499"/>
                </a:lnTo>
                <a:lnTo>
                  <a:pt x="3828967" y="259060"/>
                </a:lnTo>
                <a:lnTo>
                  <a:pt x="3815344" y="224020"/>
                </a:lnTo>
                <a:lnTo>
                  <a:pt x="3810508" y="178308"/>
                </a:lnTo>
                <a:lnTo>
                  <a:pt x="3815344" y="133002"/>
                </a:lnTo>
                <a:lnTo>
                  <a:pt x="3828967" y="98412"/>
                </a:lnTo>
                <a:lnTo>
                  <a:pt x="3850048" y="76338"/>
                </a:lnTo>
                <a:lnTo>
                  <a:pt x="3877259" y="68580"/>
                </a:lnTo>
                <a:lnTo>
                  <a:pt x="3945752" y="68580"/>
                </a:lnTo>
                <a:lnTo>
                  <a:pt x="3918600" y="44448"/>
                </a:lnTo>
                <a:lnTo>
                  <a:pt x="3877259" y="34290"/>
                </a:lnTo>
                <a:close/>
              </a:path>
              <a:path w="4981575" h="416560">
                <a:moveTo>
                  <a:pt x="3945752" y="68580"/>
                </a:moveTo>
                <a:lnTo>
                  <a:pt x="3877259" y="68580"/>
                </a:lnTo>
                <a:lnTo>
                  <a:pt x="3904469" y="76338"/>
                </a:lnTo>
                <a:lnTo>
                  <a:pt x="3925550" y="98412"/>
                </a:lnTo>
                <a:lnTo>
                  <a:pt x="3939174" y="133002"/>
                </a:lnTo>
                <a:lnTo>
                  <a:pt x="3944010" y="178308"/>
                </a:lnTo>
                <a:lnTo>
                  <a:pt x="3939174" y="224020"/>
                </a:lnTo>
                <a:lnTo>
                  <a:pt x="3925550" y="259060"/>
                </a:lnTo>
                <a:lnTo>
                  <a:pt x="3904469" y="281499"/>
                </a:lnTo>
                <a:lnTo>
                  <a:pt x="3877259" y="289407"/>
                </a:lnTo>
                <a:lnTo>
                  <a:pt x="3944670" y="289407"/>
                </a:lnTo>
                <a:lnTo>
                  <a:pt x="3951154" y="283635"/>
                </a:lnTo>
                <a:lnTo>
                  <a:pt x="3972478" y="238108"/>
                </a:lnTo>
                <a:lnTo>
                  <a:pt x="3978491" y="191109"/>
                </a:lnTo>
                <a:lnTo>
                  <a:pt x="3967784" y="191109"/>
                </a:lnTo>
                <a:lnTo>
                  <a:pt x="3967784" y="160020"/>
                </a:lnTo>
                <a:lnTo>
                  <a:pt x="3977779" y="160020"/>
                </a:lnTo>
                <a:lnTo>
                  <a:pt x="3972478" y="118771"/>
                </a:lnTo>
                <a:lnTo>
                  <a:pt x="3951154" y="73380"/>
                </a:lnTo>
                <a:lnTo>
                  <a:pt x="3945752" y="68580"/>
                </a:lnTo>
                <a:close/>
              </a:path>
              <a:path w="4981575" h="416560">
                <a:moveTo>
                  <a:pt x="3977779" y="160020"/>
                </a:moveTo>
                <a:lnTo>
                  <a:pt x="3967784" y="160020"/>
                </a:lnTo>
                <a:lnTo>
                  <a:pt x="3967784" y="191109"/>
                </a:lnTo>
                <a:lnTo>
                  <a:pt x="3978491" y="191109"/>
                </a:lnTo>
                <a:lnTo>
                  <a:pt x="3980129" y="178308"/>
                </a:lnTo>
                <a:lnTo>
                  <a:pt x="3977779" y="160020"/>
                </a:lnTo>
                <a:close/>
              </a:path>
              <a:path w="4981575" h="416560">
                <a:moveTo>
                  <a:pt x="4069740" y="160020"/>
                </a:moveTo>
                <a:lnTo>
                  <a:pt x="3977779" y="160020"/>
                </a:lnTo>
                <a:lnTo>
                  <a:pt x="3980129" y="178308"/>
                </a:lnTo>
                <a:lnTo>
                  <a:pt x="3978491" y="191109"/>
                </a:lnTo>
                <a:lnTo>
                  <a:pt x="4069740" y="191109"/>
                </a:lnTo>
                <a:lnTo>
                  <a:pt x="4069740" y="160020"/>
                </a:lnTo>
                <a:close/>
              </a:path>
              <a:path w="4981575" h="416560">
                <a:moveTo>
                  <a:pt x="4107230" y="160020"/>
                </a:moveTo>
                <a:lnTo>
                  <a:pt x="4086199" y="160020"/>
                </a:lnTo>
                <a:lnTo>
                  <a:pt x="4086199" y="191109"/>
                </a:lnTo>
                <a:lnTo>
                  <a:pt x="4107230" y="191109"/>
                </a:lnTo>
                <a:lnTo>
                  <a:pt x="4107230" y="160020"/>
                </a:lnTo>
                <a:close/>
              </a:path>
              <a:path w="4981575" h="416560">
                <a:moveTo>
                  <a:pt x="4527372" y="2286"/>
                </a:moveTo>
                <a:lnTo>
                  <a:pt x="4489411" y="2286"/>
                </a:lnTo>
                <a:lnTo>
                  <a:pt x="4489411" y="416508"/>
                </a:lnTo>
                <a:lnTo>
                  <a:pt x="4527372" y="416508"/>
                </a:lnTo>
                <a:lnTo>
                  <a:pt x="4527372" y="240944"/>
                </a:lnTo>
                <a:lnTo>
                  <a:pt x="4496727" y="240944"/>
                </a:lnTo>
                <a:lnTo>
                  <a:pt x="4496727" y="209854"/>
                </a:lnTo>
                <a:lnTo>
                  <a:pt x="4527372" y="209854"/>
                </a:lnTo>
                <a:lnTo>
                  <a:pt x="4527372" y="128016"/>
                </a:lnTo>
                <a:lnTo>
                  <a:pt x="4499470" y="128016"/>
                </a:lnTo>
                <a:lnTo>
                  <a:pt x="4499470" y="96926"/>
                </a:lnTo>
                <a:lnTo>
                  <a:pt x="4527372" y="96926"/>
                </a:lnTo>
                <a:lnTo>
                  <a:pt x="4527372" y="2286"/>
                </a:lnTo>
                <a:close/>
              </a:path>
              <a:path w="4981575" h="416560">
                <a:moveTo>
                  <a:pt x="4382427" y="39776"/>
                </a:moveTo>
                <a:lnTo>
                  <a:pt x="4201833" y="39776"/>
                </a:lnTo>
                <a:lnTo>
                  <a:pt x="4201833" y="71323"/>
                </a:lnTo>
                <a:lnTo>
                  <a:pt x="4344936" y="71323"/>
                </a:lnTo>
                <a:lnTo>
                  <a:pt x="4344936" y="156819"/>
                </a:lnTo>
                <a:lnTo>
                  <a:pt x="4202760" y="156819"/>
                </a:lnTo>
                <a:lnTo>
                  <a:pt x="4202760" y="320496"/>
                </a:lnTo>
                <a:lnTo>
                  <a:pt x="4233379" y="320496"/>
                </a:lnTo>
                <a:lnTo>
                  <a:pt x="4280484" y="319982"/>
                </a:lnTo>
                <a:lnTo>
                  <a:pt x="4325224" y="318096"/>
                </a:lnTo>
                <a:lnTo>
                  <a:pt x="4369877" y="314324"/>
                </a:lnTo>
                <a:lnTo>
                  <a:pt x="4416717" y="308152"/>
                </a:lnTo>
                <a:lnTo>
                  <a:pt x="4415290" y="295808"/>
                </a:lnTo>
                <a:lnTo>
                  <a:pt x="4240250" y="295808"/>
                </a:lnTo>
                <a:lnTo>
                  <a:pt x="4240250" y="288492"/>
                </a:lnTo>
                <a:lnTo>
                  <a:pt x="4233379" y="288492"/>
                </a:lnTo>
                <a:lnTo>
                  <a:pt x="4240250" y="288427"/>
                </a:lnTo>
                <a:lnTo>
                  <a:pt x="4240250" y="187909"/>
                </a:lnTo>
                <a:lnTo>
                  <a:pt x="4382427" y="187909"/>
                </a:lnTo>
                <a:lnTo>
                  <a:pt x="4382427" y="39776"/>
                </a:lnTo>
                <a:close/>
              </a:path>
              <a:path w="4981575" h="416560">
                <a:moveTo>
                  <a:pt x="4413072" y="276605"/>
                </a:moveTo>
                <a:lnTo>
                  <a:pt x="4367375" y="282706"/>
                </a:lnTo>
                <a:lnTo>
                  <a:pt x="4323568" y="286321"/>
                </a:lnTo>
                <a:lnTo>
                  <a:pt x="4279591" y="288050"/>
                </a:lnTo>
                <a:lnTo>
                  <a:pt x="4240250" y="288427"/>
                </a:lnTo>
                <a:lnTo>
                  <a:pt x="4240250" y="295808"/>
                </a:lnTo>
                <a:lnTo>
                  <a:pt x="4415290" y="295808"/>
                </a:lnTo>
                <a:lnTo>
                  <a:pt x="4413072" y="276605"/>
                </a:lnTo>
                <a:close/>
              </a:path>
              <a:path w="4981575" h="416560">
                <a:moveTo>
                  <a:pt x="4240250" y="288427"/>
                </a:moveTo>
                <a:lnTo>
                  <a:pt x="4233379" y="288492"/>
                </a:lnTo>
                <a:lnTo>
                  <a:pt x="4240250" y="288492"/>
                </a:lnTo>
                <a:close/>
              </a:path>
              <a:path w="4981575" h="416560">
                <a:moveTo>
                  <a:pt x="4489411" y="209854"/>
                </a:moveTo>
                <a:lnTo>
                  <a:pt x="4405299" y="209854"/>
                </a:lnTo>
                <a:lnTo>
                  <a:pt x="4405299" y="240944"/>
                </a:lnTo>
                <a:lnTo>
                  <a:pt x="4489411" y="240944"/>
                </a:lnTo>
                <a:lnTo>
                  <a:pt x="4489411" y="209854"/>
                </a:lnTo>
                <a:close/>
              </a:path>
              <a:path w="4981575" h="416560">
                <a:moveTo>
                  <a:pt x="4527372" y="209854"/>
                </a:moveTo>
                <a:lnTo>
                  <a:pt x="4496727" y="209854"/>
                </a:lnTo>
                <a:lnTo>
                  <a:pt x="4496727" y="240944"/>
                </a:lnTo>
                <a:lnTo>
                  <a:pt x="4527372" y="240944"/>
                </a:lnTo>
                <a:lnTo>
                  <a:pt x="4527372" y="209854"/>
                </a:lnTo>
                <a:close/>
              </a:path>
              <a:path w="4981575" h="416560">
                <a:moveTo>
                  <a:pt x="4489411" y="96926"/>
                </a:moveTo>
                <a:lnTo>
                  <a:pt x="4408043" y="96926"/>
                </a:lnTo>
                <a:lnTo>
                  <a:pt x="4408043" y="128016"/>
                </a:lnTo>
                <a:lnTo>
                  <a:pt x="4489411" y="128016"/>
                </a:lnTo>
                <a:lnTo>
                  <a:pt x="4489411" y="96926"/>
                </a:lnTo>
                <a:close/>
              </a:path>
              <a:path w="4981575" h="416560">
                <a:moveTo>
                  <a:pt x="4527372" y="96926"/>
                </a:moveTo>
                <a:lnTo>
                  <a:pt x="4499470" y="96926"/>
                </a:lnTo>
                <a:lnTo>
                  <a:pt x="4499470" y="128016"/>
                </a:lnTo>
                <a:lnTo>
                  <a:pt x="4527372" y="128016"/>
                </a:lnTo>
                <a:lnTo>
                  <a:pt x="4527372" y="96926"/>
                </a:lnTo>
                <a:close/>
              </a:path>
              <a:path w="4981575" h="416560">
                <a:moveTo>
                  <a:pt x="4776050" y="274319"/>
                </a:moveTo>
                <a:lnTo>
                  <a:pt x="4653521" y="274319"/>
                </a:lnTo>
                <a:lnTo>
                  <a:pt x="4653521" y="410565"/>
                </a:lnTo>
                <a:lnTo>
                  <a:pt x="4935613" y="410565"/>
                </a:lnTo>
                <a:lnTo>
                  <a:pt x="4935613" y="379932"/>
                </a:lnTo>
                <a:lnTo>
                  <a:pt x="4691011" y="379932"/>
                </a:lnTo>
                <a:lnTo>
                  <a:pt x="4691011" y="304952"/>
                </a:lnTo>
                <a:lnTo>
                  <a:pt x="4935613" y="304952"/>
                </a:lnTo>
                <a:lnTo>
                  <a:pt x="4935613" y="285292"/>
                </a:lnTo>
                <a:lnTo>
                  <a:pt x="4776050" y="285292"/>
                </a:lnTo>
                <a:lnTo>
                  <a:pt x="4776050" y="274319"/>
                </a:lnTo>
                <a:close/>
              </a:path>
              <a:path w="4981575" h="416560">
                <a:moveTo>
                  <a:pt x="4935613" y="304952"/>
                </a:moveTo>
                <a:lnTo>
                  <a:pt x="4898580" y="304952"/>
                </a:lnTo>
                <a:lnTo>
                  <a:pt x="4898580" y="379932"/>
                </a:lnTo>
                <a:lnTo>
                  <a:pt x="4935613" y="379932"/>
                </a:lnTo>
                <a:lnTo>
                  <a:pt x="4935613" y="304952"/>
                </a:lnTo>
                <a:close/>
              </a:path>
              <a:path w="4981575" h="416560">
                <a:moveTo>
                  <a:pt x="4813541" y="213512"/>
                </a:moveTo>
                <a:lnTo>
                  <a:pt x="4776050" y="213512"/>
                </a:lnTo>
                <a:lnTo>
                  <a:pt x="4776050" y="285292"/>
                </a:lnTo>
                <a:lnTo>
                  <a:pt x="4813541" y="285292"/>
                </a:lnTo>
                <a:lnTo>
                  <a:pt x="4813541" y="213512"/>
                </a:lnTo>
                <a:close/>
              </a:path>
              <a:path w="4981575" h="416560">
                <a:moveTo>
                  <a:pt x="4935613" y="274319"/>
                </a:moveTo>
                <a:lnTo>
                  <a:pt x="4813541" y="274319"/>
                </a:lnTo>
                <a:lnTo>
                  <a:pt x="4813541" y="285292"/>
                </a:lnTo>
                <a:lnTo>
                  <a:pt x="4935613" y="285292"/>
                </a:lnTo>
                <a:lnTo>
                  <a:pt x="4935613" y="274319"/>
                </a:lnTo>
                <a:close/>
              </a:path>
              <a:path w="4981575" h="416560">
                <a:moveTo>
                  <a:pt x="4981333" y="197053"/>
                </a:moveTo>
                <a:lnTo>
                  <a:pt x="4607801" y="197053"/>
                </a:lnTo>
                <a:lnTo>
                  <a:pt x="4607801" y="228142"/>
                </a:lnTo>
                <a:lnTo>
                  <a:pt x="4776050" y="228142"/>
                </a:lnTo>
                <a:lnTo>
                  <a:pt x="4776050" y="213512"/>
                </a:lnTo>
                <a:lnTo>
                  <a:pt x="4981333" y="213512"/>
                </a:lnTo>
                <a:lnTo>
                  <a:pt x="4981333" y="197053"/>
                </a:lnTo>
                <a:close/>
              </a:path>
              <a:path w="4981575" h="416560">
                <a:moveTo>
                  <a:pt x="4981333" y="213512"/>
                </a:moveTo>
                <a:lnTo>
                  <a:pt x="4813541" y="213512"/>
                </a:lnTo>
                <a:lnTo>
                  <a:pt x="4813541" y="228142"/>
                </a:lnTo>
                <a:lnTo>
                  <a:pt x="4981333" y="228142"/>
                </a:lnTo>
                <a:lnTo>
                  <a:pt x="4981333" y="213512"/>
                </a:lnTo>
                <a:close/>
              </a:path>
              <a:path w="4981575" h="416560">
                <a:moveTo>
                  <a:pt x="4794796" y="10515"/>
                </a:moveTo>
                <a:lnTo>
                  <a:pt x="4734274" y="15780"/>
                </a:lnTo>
                <a:lnTo>
                  <a:pt x="4688497" y="31032"/>
                </a:lnTo>
                <a:lnTo>
                  <a:pt x="4659522" y="55456"/>
                </a:lnTo>
                <a:lnTo>
                  <a:pt x="4649406" y="88239"/>
                </a:lnTo>
                <a:lnTo>
                  <a:pt x="4659522" y="120950"/>
                </a:lnTo>
                <a:lnTo>
                  <a:pt x="4688497" y="145218"/>
                </a:lnTo>
                <a:lnTo>
                  <a:pt x="4734274" y="160312"/>
                </a:lnTo>
                <a:lnTo>
                  <a:pt x="4794796" y="165506"/>
                </a:lnTo>
                <a:lnTo>
                  <a:pt x="4855125" y="160312"/>
                </a:lnTo>
                <a:lnTo>
                  <a:pt x="4900923" y="145218"/>
                </a:lnTo>
                <a:lnTo>
                  <a:pt x="4912224" y="135788"/>
                </a:lnTo>
                <a:lnTo>
                  <a:pt x="4794796" y="135788"/>
                </a:lnTo>
                <a:lnTo>
                  <a:pt x="4750376" y="132602"/>
                </a:lnTo>
                <a:lnTo>
                  <a:pt x="4716843" y="123329"/>
                </a:lnTo>
                <a:lnTo>
                  <a:pt x="4695655" y="108399"/>
                </a:lnTo>
                <a:lnTo>
                  <a:pt x="4688268" y="88239"/>
                </a:lnTo>
                <a:lnTo>
                  <a:pt x="4695655" y="68008"/>
                </a:lnTo>
                <a:lnTo>
                  <a:pt x="4716843" y="52920"/>
                </a:lnTo>
                <a:lnTo>
                  <a:pt x="4750376" y="43491"/>
                </a:lnTo>
                <a:lnTo>
                  <a:pt x="4794796" y="40233"/>
                </a:lnTo>
                <a:lnTo>
                  <a:pt x="4911879" y="40233"/>
                </a:lnTo>
                <a:lnTo>
                  <a:pt x="4900923" y="31032"/>
                </a:lnTo>
                <a:lnTo>
                  <a:pt x="4855125" y="15780"/>
                </a:lnTo>
                <a:lnTo>
                  <a:pt x="4794796" y="10515"/>
                </a:lnTo>
                <a:close/>
              </a:path>
              <a:path w="4981575" h="416560">
                <a:moveTo>
                  <a:pt x="4911879" y="40233"/>
                </a:moveTo>
                <a:lnTo>
                  <a:pt x="4794796" y="40233"/>
                </a:lnTo>
                <a:lnTo>
                  <a:pt x="4839023" y="43491"/>
                </a:lnTo>
                <a:lnTo>
                  <a:pt x="4872577" y="52920"/>
                </a:lnTo>
                <a:lnTo>
                  <a:pt x="4893872" y="68008"/>
                </a:lnTo>
                <a:lnTo>
                  <a:pt x="4901323" y="88239"/>
                </a:lnTo>
                <a:lnTo>
                  <a:pt x="4893872" y="108399"/>
                </a:lnTo>
                <a:lnTo>
                  <a:pt x="4872577" y="123329"/>
                </a:lnTo>
                <a:lnTo>
                  <a:pt x="4839023" y="132602"/>
                </a:lnTo>
                <a:lnTo>
                  <a:pt x="4794796" y="135788"/>
                </a:lnTo>
                <a:lnTo>
                  <a:pt x="4912224" y="135788"/>
                </a:lnTo>
                <a:lnTo>
                  <a:pt x="4930005" y="120950"/>
                </a:lnTo>
                <a:lnTo>
                  <a:pt x="4940185" y="88239"/>
                </a:lnTo>
                <a:lnTo>
                  <a:pt x="4930005" y="55456"/>
                </a:lnTo>
                <a:lnTo>
                  <a:pt x="4911879" y="402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2349500" y="4051300"/>
            <a:ext cx="13601700" cy="8267700"/>
            <a:chOff x="2349500" y="4051300"/>
            <a:chExt cx="13601700" cy="8267700"/>
          </a:xfrm>
        </p:grpSpPr>
        <p:sp>
          <p:nvSpPr>
            <p:cNvPr id="6" name="object 6"/>
            <p:cNvSpPr/>
            <p:nvPr/>
          </p:nvSpPr>
          <p:spPr>
            <a:xfrm>
              <a:off x="2349500" y="4051300"/>
              <a:ext cx="13601700" cy="8267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099800" y="5575299"/>
              <a:ext cx="3606800" cy="1752600"/>
            </a:xfrm>
            <a:custGeom>
              <a:avLst/>
              <a:gdLst/>
              <a:ahLst/>
              <a:cxnLst/>
              <a:rect l="l" t="t" r="r" b="b"/>
              <a:pathLst>
                <a:path w="3606800" h="1752600">
                  <a:moveTo>
                    <a:pt x="1155700" y="0"/>
                  </a:moveTo>
                  <a:lnTo>
                    <a:pt x="1104900" y="0"/>
                  </a:lnTo>
                  <a:lnTo>
                    <a:pt x="1104900" y="50800"/>
                  </a:lnTo>
                  <a:lnTo>
                    <a:pt x="1104900" y="1701800"/>
                  </a:lnTo>
                  <a:lnTo>
                    <a:pt x="50800" y="1701800"/>
                  </a:lnTo>
                  <a:lnTo>
                    <a:pt x="50800" y="50800"/>
                  </a:lnTo>
                  <a:lnTo>
                    <a:pt x="1104900" y="50800"/>
                  </a:lnTo>
                  <a:lnTo>
                    <a:pt x="1104900" y="0"/>
                  </a:lnTo>
                  <a:lnTo>
                    <a:pt x="50800" y="0"/>
                  </a:lnTo>
                  <a:lnTo>
                    <a:pt x="0" y="0"/>
                  </a:lnTo>
                  <a:lnTo>
                    <a:pt x="0" y="1752600"/>
                  </a:lnTo>
                  <a:lnTo>
                    <a:pt x="50800" y="1752600"/>
                  </a:lnTo>
                  <a:lnTo>
                    <a:pt x="1104900" y="1752600"/>
                  </a:lnTo>
                  <a:lnTo>
                    <a:pt x="1155700" y="1752600"/>
                  </a:lnTo>
                  <a:lnTo>
                    <a:pt x="1155700" y="0"/>
                  </a:lnTo>
                  <a:close/>
                </a:path>
                <a:path w="3606800" h="1752600">
                  <a:moveTo>
                    <a:pt x="3606800" y="0"/>
                  </a:moveTo>
                  <a:lnTo>
                    <a:pt x="3556000" y="0"/>
                  </a:lnTo>
                  <a:lnTo>
                    <a:pt x="3556000" y="50800"/>
                  </a:lnTo>
                  <a:lnTo>
                    <a:pt x="3556000" y="1701800"/>
                  </a:lnTo>
                  <a:lnTo>
                    <a:pt x="2501900" y="1701800"/>
                  </a:lnTo>
                  <a:lnTo>
                    <a:pt x="2501900" y="50800"/>
                  </a:lnTo>
                  <a:lnTo>
                    <a:pt x="3556000" y="50800"/>
                  </a:lnTo>
                  <a:lnTo>
                    <a:pt x="3556000" y="0"/>
                  </a:lnTo>
                  <a:lnTo>
                    <a:pt x="2501900" y="0"/>
                  </a:lnTo>
                  <a:lnTo>
                    <a:pt x="2451100" y="0"/>
                  </a:lnTo>
                  <a:lnTo>
                    <a:pt x="2451100" y="1752600"/>
                  </a:lnTo>
                  <a:lnTo>
                    <a:pt x="2501900" y="1752600"/>
                  </a:lnTo>
                  <a:lnTo>
                    <a:pt x="3556000" y="1752600"/>
                  </a:lnTo>
                  <a:lnTo>
                    <a:pt x="3606800" y="1752600"/>
                  </a:lnTo>
                  <a:lnTo>
                    <a:pt x="3606800" y="0"/>
                  </a:lnTo>
                  <a:close/>
                </a:path>
              </a:pathLst>
            </a:custGeom>
            <a:solidFill>
              <a:srgbClr val="FF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099800" y="5575299"/>
              <a:ext cx="2400300" cy="3721100"/>
            </a:xfrm>
            <a:custGeom>
              <a:avLst/>
              <a:gdLst/>
              <a:ahLst/>
              <a:cxnLst/>
              <a:rect l="l" t="t" r="r" b="b"/>
              <a:pathLst>
                <a:path w="2400300" h="3721100">
                  <a:moveTo>
                    <a:pt x="1155700" y="1930400"/>
                  </a:moveTo>
                  <a:lnTo>
                    <a:pt x="1104900" y="1930400"/>
                  </a:lnTo>
                  <a:lnTo>
                    <a:pt x="1104900" y="1981200"/>
                  </a:lnTo>
                  <a:lnTo>
                    <a:pt x="1104900" y="3670300"/>
                  </a:lnTo>
                  <a:lnTo>
                    <a:pt x="50800" y="3670300"/>
                  </a:lnTo>
                  <a:lnTo>
                    <a:pt x="50800" y="1981200"/>
                  </a:lnTo>
                  <a:lnTo>
                    <a:pt x="1104900" y="1981200"/>
                  </a:lnTo>
                  <a:lnTo>
                    <a:pt x="1104900" y="1930400"/>
                  </a:lnTo>
                  <a:lnTo>
                    <a:pt x="50800" y="1930400"/>
                  </a:lnTo>
                  <a:lnTo>
                    <a:pt x="0" y="1930400"/>
                  </a:lnTo>
                  <a:lnTo>
                    <a:pt x="0" y="3721100"/>
                  </a:lnTo>
                  <a:lnTo>
                    <a:pt x="50800" y="3721100"/>
                  </a:lnTo>
                  <a:lnTo>
                    <a:pt x="1104900" y="3721100"/>
                  </a:lnTo>
                  <a:lnTo>
                    <a:pt x="1155700" y="3721100"/>
                  </a:lnTo>
                  <a:lnTo>
                    <a:pt x="1155700" y="1930400"/>
                  </a:lnTo>
                  <a:close/>
                </a:path>
                <a:path w="2400300" h="3721100">
                  <a:moveTo>
                    <a:pt x="2400300" y="0"/>
                  </a:moveTo>
                  <a:lnTo>
                    <a:pt x="2349500" y="0"/>
                  </a:lnTo>
                  <a:lnTo>
                    <a:pt x="2349500" y="50800"/>
                  </a:lnTo>
                  <a:lnTo>
                    <a:pt x="2349500" y="1739900"/>
                  </a:lnTo>
                  <a:lnTo>
                    <a:pt x="1295400" y="1739900"/>
                  </a:lnTo>
                  <a:lnTo>
                    <a:pt x="1295400" y="50800"/>
                  </a:lnTo>
                  <a:lnTo>
                    <a:pt x="2349500" y="50800"/>
                  </a:lnTo>
                  <a:lnTo>
                    <a:pt x="2349500" y="0"/>
                  </a:lnTo>
                  <a:lnTo>
                    <a:pt x="1295400" y="0"/>
                  </a:lnTo>
                  <a:lnTo>
                    <a:pt x="1244600" y="0"/>
                  </a:lnTo>
                  <a:lnTo>
                    <a:pt x="1244600" y="1790700"/>
                  </a:lnTo>
                  <a:lnTo>
                    <a:pt x="1295400" y="1790700"/>
                  </a:lnTo>
                  <a:lnTo>
                    <a:pt x="2349500" y="1790700"/>
                  </a:lnTo>
                  <a:lnTo>
                    <a:pt x="2400300" y="1790700"/>
                  </a:lnTo>
                  <a:lnTo>
                    <a:pt x="2400300" y="0"/>
                  </a:lnTo>
                  <a:close/>
                </a:path>
              </a:pathLst>
            </a:custGeom>
            <a:solidFill>
              <a:srgbClr val="172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69200" y="7505699"/>
              <a:ext cx="8293100" cy="1854200"/>
            </a:xfrm>
            <a:custGeom>
              <a:avLst/>
              <a:gdLst/>
              <a:ahLst/>
              <a:cxnLst/>
              <a:rect l="l" t="t" r="r" b="b"/>
              <a:pathLst>
                <a:path w="8293100" h="1854200">
                  <a:moveTo>
                    <a:pt x="1155700" y="0"/>
                  </a:moveTo>
                  <a:lnTo>
                    <a:pt x="1104900" y="0"/>
                  </a:lnTo>
                  <a:lnTo>
                    <a:pt x="1104900" y="50800"/>
                  </a:lnTo>
                  <a:lnTo>
                    <a:pt x="1104900" y="1739900"/>
                  </a:lnTo>
                  <a:lnTo>
                    <a:pt x="50800" y="1739900"/>
                  </a:lnTo>
                  <a:lnTo>
                    <a:pt x="50800" y="50800"/>
                  </a:lnTo>
                  <a:lnTo>
                    <a:pt x="1104900" y="50800"/>
                  </a:lnTo>
                  <a:lnTo>
                    <a:pt x="1104900" y="0"/>
                  </a:lnTo>
                  <a:lnTo>
                    <a:pt x="50800" y="0"/>
                  </a:lnTo>
                  <a:lnTo>
                    <a:pt x="0" y="0"/>
                  </a:lnTo>
                  <a:lnTo>
                    <a:pt x="0" y="1790700"/>
                  </a:lnTo>
                  <a:lnTo>
                    <a:pt x="50800" y="1790700"/>
                  </a:lnTo>
                  <a:lnTo>
                    <a:pt x="1104900" y="1790700"/>
                  </a:lnTo>
                  <a:lnTo>
                    <a:pt x="1155700" y="1790700"/>
                  </a:lnTo>
                  <a:lnTo>
                    <a:pt x="1155700" y="0"/>
                  </a:lnTo>
                  <a:close/>
                </a:path>
                <a:path w="8293100" h="1854200">
                  <a:moveTo>
                    <a:pt x="8293100" y="63500"/>
                  </a:moveTo>
                  <a:lnTo>
                    <a:pt x="8242300" y="63500"/>
                  </a:lnTo>
                  <a:lnTo>
                    <a:pt x="8242300" y="114300"/>
                  </a:lnTo>
                  <a:lnTo>
                    <a:pt x="8242300" y="1803400"/>
                  </a:lnTo>
                  <a:lnTo>
                    <a:pt x="7188200" y="1803400"/>
                  </a:lnTo>
                  <a:lnTo>
                    <a:pt x="7188200" y="114300"/>
                  </a:lnTo>
                  <a:lnTo>
                    <a:pt x="8242300" y="114300"/>
                  </a:lnTo>
                  <a:lnTo>
                    <a:pt x="8242300" y="63500"/>
                  </a:lnTo>
                  <a:lnTo>
                    <a:pt x="7188200" y="63500"/>
                  </a:lnTo>
                  <a:lnTo>
                    <a:pt x="7137400" y="63500"/>
                  </a:lnTo>
                  <a:lnTo>
                    <a:pt x="7137400" y="1854200"/>
                  </a:lnTo>
                  <a:lnTo>
                    <a:pt x="7188200" y="1854200"/>
                  </a:lnTo>
                  <a:lnTo>
                    <a:pt x="8242300" y="1854200"/>
                  </a:lnTo>
                  <a:lnTo>
                    <a:pt x="8293100" y="1854200"/>
                  </a:lnTo>
                  <a:lnTo>
                    <a:pt x="8293100" y="63500"/>
                  </a:lnTo>
                  <a:close/>
                </a:path>
              </a:pathLst>
            </a:custGeom>
            <a:solidFill>
              <a:srgbClr val="0D78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344400" y="9359900"/>
              <a:ext cx="1155700" cy="1790700"/>
            </a:xfrm>
            <a:custGeom>
              <a:avLst/>
              <a:gdLst/>
              <a:ahLst/>
              <a:cxnLst/>
              <a:rect l="l" t="t" r="r" b="b"/>
              <a:pathLst>
                <a:path w="1155700" h="1790700">
                  <a:moveTo>
                    <a:pt x="1155700" y="0"/>
                  </a:moveTo>
                  <a:lnTo>
                    <a:pt x="1104900" y="0"/>
                  </a:lnTo>
                  <a:lnTo>
                    <a:pt x="1104900" y="50800"/>
                  </a:lnTo>
                  <a:lnTo>
                    <a:pt x="1104900" y="1739900"/>
                  </a:lnTo>
                  <a:lnTo>
                    <a:pt x="50800" y="1739900"/>
                  </a:lnTo>
                  <a:lnTo>
                    <a:pt x="50800" y="50800"/>
                  </a:lnTo>
                  <a:lnTo>
                    <a:pt x="1104900" y="50800"/>
                  </a:lnTo>
                  <a:lnTo>
                    <a:pt x="1104900" y="0"/>
                  </a:lnTo>
                  <a:lnTo>
                    <a:pt x="50800" y="0"/>
                  </a:lnTo>
                  <a:lnTo>
                    <a:pt x="0" y="0"/>
                  </a:lnTo>
                  <a:lnTo>
                    <a:pt x="0" y="1790700"/>
                  </a:lnTo>
                  <a:lnTo>
                    <a:pt x="50800" y="1790700"/>
                  </a:lnTo>
                  <a:lnTo>
                    <a:pt x="1104900" y="1790700"/>
                  </a:lnTo>
                  <a:lnTo>
                    <a:pt x="1155700" y="1790700"/>
                  </a:lnTo>
                  <a:lnTo>
                    <a:pt x="1155700" y="0"/>
                  </a:lnTo>
                  <a:close/>
                </a:path>
              </a:pathLst>
            </a:custGeom>
            <a:solidFill>
              <a:srgbClr val="172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5133" y="1155697"/>
            <a:ext cx="854075" cy="349250"/>
          </a:xfrm>
          <a:custGeom>
            <a:avLst/>
            <a:gdLst/>
            <a:ahLst/>
            <a:cxnLst/>
            <a:rect l="l" t="t" r="r" b="b"/>
            <a:pathLst>
              <a:path w="854075" h="349250">
                <a:moveTo>
                  <a:pt x="46109" y="93517"/>
                </a:moveTo>
                <a:lnTo>
                  <a:pt x="7793" y="93517"/>
                </a:lnTo>
                <a:lnTo>
                  <a:pt x="7793" y="342899"/>
                </a:lnTo>
                <a:lnTo>
                  <a:pt x="46109" y="342899"/>
                </a:lnTo>
                <a:lnTo>
                  <a:pt x="46109" y="93517"/>
                </a:lnTo>
                <a:close/>
              </a:path>
              <a:path w="854075" h="349250">
                <a:moveTo>
                  <a:pt x="34744" y="0"/>
                </a:moveTo>
                <a:lnTo>
                  <a:pt x="19807" y="0"/>
                </a:lnTo>
                <a:lnTo>
                  <a:pt x="13367" y="2543"/>
                </a:lnTo>
                <a:lnTo>
                  <a:pt x="7955" y="7630"/>
                </a:lnTo>
                <a:lnTo>
                  <a:pt x="2651" y="12717"/>
                </a:lnTo>
                <a:lnTo>
                  <a:pt x="0" y="18834"/>
                </a:lnTo>
                <a:lnTo>
                  <a:pt x="0" y="33121"/>
                </a:lnTo>
                <a:lnTo>
                  <a:pt x="2651" y="39236"/>
                </a:lnTo>
                <a:lnTo>
                  <a:pt x="7955" y="44324"/>
                </a:lnTo>
                <a:lnTo>
                  <a:pt x="13367" y="49410"/>
                </a:lnTo>
                <a:lnTo>
                  <a:pt x="19807" y="51954"/>
                </a:lnTo>
                <a:lnTo>
                  <a:pt x="34744" y="51954"/>
                </a:lnTo>
                <a:lnTo>
                  <a:pt x="41130" y="49410"/>
                </a:lnTo>
                <a:lnTo>
                  <a:pt x="46434" y="44324"/>
                </a:lnTo>
                <a:lnTo>
                  <a:pt x="51846" y="39236"/>
                </a:lnTo>
                <a:lnTo>
                  <a:pt x="54552" y="33121"/>
                </a:lnTo>
                <a:lnTo>
                  <a:pt x="54552" y="18834"/>
                </a:lnTo>
                <a:lnTo>
                  <a:pt x="51846" y="12717"/>
                </a:lnTo>
                <a:lnTo>
                  <a:pt x="46434" y="7630"/>
                </a:lnTo>
                <a:lnTo>
                  <a:pt x="41130" y="2543"/>
                </a:lnTo>
                <a:lnTo>
                  <a:pt x="34744" y="0"/>
                </a:lnTo>
                <a:close/>
              </a:path>
              <a:path w="854075" h="349250">
                <a:moveTo>
                  <a:pt x="211105" y="90270"/>
                </a:moveTo>
                <a:lnTo>
                  <a:pt x="168060" y="99129"/>
                </a:lnTo>
                <a:lnTo>
                  <a:pt x="134188" y="125056"/>
                </a:lnTo>
                <a:lnTo>
                  <a:pt x="112179" y="165767"/>
                </a:lnTo>
                <a:lnTo>
                  <a:pt x="104599" y="218858"/>
                </a:lnTo>
                <a:lnTo>
                  <a:pt x="105441" y="238006"/>
                </a:lnTo>
                <a:lnTo>
                  <a:pt x="118074" y="287535"/>
                </a:lnTo>
                <a:lnTo>
                  <a:pt x="144133" y="323579"/>
                </a:lnTo>
                <a:lnTo>
                  <a:pt x="181110" y="344158"/>
                </a:lnTo>
                <a:lnTo>
                  <a:pt x="210456" y="348095"/>
                </a:lnTo>
                <a:lnTo>
                  <a:pt x="221872" y="347598"/>
                </a:lnTo>
                <a:lnTo>
                  <a:pt x="261720" y="331494"/>
                </a:lnTo>
                <a:lnTo>
                  <a:pt x="277204" y="313675"/>
                </a:lnTo>
                <a:lnTo>
                  <a:pt x="215652" y="313675"/>
                </a:lnTo>
                <a:lnTo>
                  <a:pt x="204124" y="312884"/>
                </a:lnTo>
                <a:lnTo>
                  <a:pt x="167837" y="294050"/>
                </a:lnTo>
                <a:lnTo>
                  <a:pt x="147481" y="255409"/>
                </a:lnTo>
                <a:lnTo>
                  <a:pt x="142915" y="218208"/>
                </a:lnTo>
                <a:lnTo>
                  <a:pt x="143412" y="205382"/>
                </a:lnTo>
                <a:lnTo>
                  <a:pt x="155427" y="160724"/>
                </a:lnTo>
                <a:lnTo>
                  <a:pt x="183687" y="131722"/>
                </a:lnTo>
                <a:lnTo>
                  <a:pt x="215652" y="124690"/>
                </a:lnTo>
                <a:lnTo>
                  <a:pt x="277435" y="124690"/>
                </a:lnTo>
                <a:lnTo>
                  <a:pt x="276428" y="123283"/>
                </a:lnTo>
                <a:lnTo>
                  <a:pt x="241883" y="94837"/>
                </a:lnTo>
                <a:lnTo>
                  <a:pt x="222643" y="90777"/>
                </a:lnTo>
                <a:lnTo>
                  <a:pt x="211105" y="90270"/>
                </a:lnTo>
                <a:close/>
              </a:path>
              <a:path w="854075" h="349250">
                <a:moveTo>
                  <a:pt x="324756" y="304583"/>
                </a:moveTo>
                <a:lnTo>
                  <a:pt x="287738" y="304583"/>
                </a:lnTo>
                <a:lnTo>
                  <a:pt x="287738" y="342899"/>
                </a:lnTo>
                <a:lnTo>
                  <a:pt x="324756" y="342899"/>
                </a:lnTo>
                <a:lnTo>
                  <a:pt x="324756" y="304583"/>
                </a:lnTo>
                <a:close/>
              </a:path>
              <a:path w="854075" h="349250">
                <a:moveTo>
                  <a:pt x="277435" y="124690"/>
                </a:moveTo>
                <a:lnTo>
                  <a:pt x="215652" y="124690"/>
                </a:lnTo>
                <a:lnTo>
                  <a:pt x="226875" y="125431"/>
                </a:lnTo>
                <a:lnTo>
                  <a:pt x="237164" y="127653"/>
                </a:lnTo>
                <a:lnTo>
                  <a:pt x="268905" y="150586"/>
                </a:lnTo>
                <a:lnTo>
                  <a:pt x="285060" y="192028"/>
                </a:lnTo>
                <a:lnTo>
                  <a:pt x="287089" y="218208"/>
                </a:lnTo>
                <a:lnTo>
                  <a:pt x="286572" y="231918"/>
                </a:lnTo>
                <a:lnTo>
                  <a:pt x="274192" y="278190"/>
                </a:lnTo>
                <a:lnTo>
                  <a:pt x="246215" y="306917"/>
                </a:lnTo>
                <a:lnTo>
                  <a:pt x="215652" y="313675"/>
                </a:lnTo>
                <a:lnTo>
                  <a:pt x="277204" y="313675"/>
                </a:lnTo>
                <a:lnTo>
                  <a:pt x="280379" y="309129"/>
                </a:lnTo>
                <a:lnTo>
                  <a:pt x="283193" y="304583"/>
                </a:lnTo>
                <a:lnTo>
                  <a:pt x="324756" y="304583"/>
                </a:lnTo>
                <a:lnTo>
                  <a:pt x="324756" y="133133"/>
                </a:lnTo>
                <a:lnTo>
                  <a:pt x="283193" y="133133"/>
                </a:lnTo>
                <a:lnTo>
                  <a:pt x="280379" y="128803"/>
                </a:lnTo>
                <a:lnTo>
                  <a:pt x="277435" y="124690"/>
                </a:lnTo>
                <a:close/>
              </a:path>
              <a:path w="854075" h="349250">
                <a:moveTo>
                  <a:pt x="324756" y="10391"/>
                </a:moveTo>
                <a:lnTo>
                  <a:pt x="286439" y="10391"/>
                </a:lnTo>
                <a:lnTo>
                  <a:pt x="286439" y="133133"/>
                </a:lnTo>
                <a:lnTo>
                  <a:pt x="324756" y="133133"/>
                </a:lnTo>
                <a:lnTo>
                  <a:pt x="324756" y="10391"/>
                </a:lnTo>
                <a:close/>
              </a:path>
              <a:path w="854075" h="349250">
                <a:moveTo>
                  <a:pt x="500914" y="90270"/>
                </a:moveTo>
                <a:lnTo>
                  <a:pt x="455008" y="99585"/>
                </a:lnTo>
                <a:lnTo>
                  <a:pt x="419411" y="126476"/>
                </a:lnTo>
                <a:lnTo>
                  <a:pt x="396417" y="167796"/>
                </a:lnTo>
                <a:lnTo>
                  <a:pt x="388562" y="220157"/>
                </a:lnTo>
                <a:lnTo>
                  <a:pt x="389435" y="238726"/>
                </a:lnTo>
                <a:lnTo>
                  <a:pt x="402526" y="287373"/>
                </a:lnTo>
                <a:lnTo>
                  <a:pt x="430380" y="323356"/>
                </a:lnTo>
                <a:lnTo>
                  <a:pt x="471244" y="344117"/>
                </a:lnTo>
                <a:lnTo>
                  <a:pt x="504812" y="348095"/>
                </a:lnTo>
                <a:lnTo>
                  <a:pt x="517161" y="347608"/>
                </a:lnTo>
                <a:lnTo>
                  <a:pt x="560175" y="335938"/>
                </a:lnTo>
                <a:lnTo>
                  <a:pt x="588447" y="313675"/>
                </a:lnTo>
                <a:lnTo>
                  <a:pt x="504812" y="313675"/>
                </a:lnTo>
                <a:lnTo>
                  <a:pt x="493558" y="313046"/>
                </a:lnTo>
                <a:lnTo>
                  <a:pt x="455769" y="297916"/>
                </a:lnTo>
                <a:lnTo>
                  <a:pt x="432359" y="263537"/>
                </a:lnTo>
                <a:lnTo>
                  <a:pt x="427112" y="231197"/>
                </a:lnTo>
                <a:lnTo>
                  <a:pt x="415839" y="231197"/>
                </a:lnTo>
                <a:lnTo>
                  <a:pt x="415839" y="198076"/>
                </a:lnTo>
                <a:lnTo>
                  <a:pt x="427201" y="198076"/>
                </a:lnTo>
                <a:lnTo>
                  <a:pt x="427438" y="193774"/>
                </a:lnTo>
                <a:lnTo>
                  <a:pt x="440751" y="156695"/>
                </a:lnTo>
                <a:lnTo>
                  <a:pt x="470046" y="131083"/>
                </a:lnTo>
                <a:lnTo>
                  <a:pt x="500914" y="124690"/>
                </a:lnTo>
                <a:lnTo>
                  <a:pt x="580432" y="124690"/>
                </a:lnTo>
                <a:lnTo>
                  <a:pt x="573976" y="117871"/>
                </a:lnTo>
                <a:lnTo>
                  <a:pt x="539394" y="96765"/>
                </a:lnTo>
                <a:lnTo>
                  <a:pt x="510626" y="90676"/>
                </a:lnTo>
                <a:lnTo>
                  <a:pt x="500914" y="90270"/>
                </a:lnTo>
                <a:close/>
              </a:path>
              <a:path w="854075" h="349250">
                <a:moveTo>
                  <a:pt x="567156" y="274709"/>
                </a:moveTo>
                <a:lnTo>
                  <a:pt x="540313" y="306531"/>
                </a:lnTo>
                <a:lnTo>
                  <a:pt x="504812" y="313675"/>
                </a:lnTo>
                <a:lnTo>
                  <a:pt x="588447" y="313675"/>
                </a:lnTo>
                <a:lnTo>
                  <a:pt x="590932" y="310793"/>
                </a:lnTo>
                <a:lnTo>
                  <a:pt x="596340" y="302797"/>
                </a:lnTo>
                <a:lnTo>
                  <a:pt x="600754" y="294233"/>
                </a:lnTo>
                <a:lnTo>
                  <a:pt x="604174" y="285100"/>
                </a:lnTo>
                <a:lnTo>
                  <a:pt x="567156" y="274709"/>
                </a:lnTo>
                <a:close/>
              </a:path>
              <a:path w="854075" h="349250">
                <a:moveTo>
                  <a:pt x="427201" y="198076"/>
                </a:moveTo>
                <a:lnTo>
                  <a:pt x="415839" y="198076"/>
                </a:lnTo>
                <a:lnTo>
                  <a:pt x="415839" y="231197"/>
                </a:lnTo>
                <a:lnTo>
                  <a:pt x="427112" y="231197"/>
                </a:lnTo>
                <a:lnTo>
                  <a:pt x="426879" y="226002"/>
                </a:lnTo>
                <a:lnTo>
                  <a:pt x="426879" y="203921"/>
                </a:lnTo>
                <a:lnTo>
                  <a:pt x="427201" y="198076"/>
                </a:lnTo>
                <a:close/>
              </a:path>
              <a:path w="854075" h="349250">
                <a:moveTo>
                  <a:pt x="580432" y="124690"/>
                </a:moveTo>
                <a:lnTo>
                  <a:pt x="500914" y="124690"/>
                </a:lnTo>
                <a:lnTo>
                  <a:pt x="510960" y="125289"/>
                </a:lnTo>
                <a:lnTo>
                  <a:pt x="520316" y="127085"/>
                </a:lnTo>
                <a:lnTo>
                  <a:pt x="556105" y="152616"/>
                </a:lnTo>
                <a:lnTo>
                  <a:pt x="569105" y="198076"/>
                </a:lnTo>
                <a:lnTo>
                  <a:pt x="427201" y="198076"/>
                </a:lnTo>
                <a:lnTo>
                  <a:pt x="426879" y="203921"/>
                </a:lnTo>
                <a:lnTo>
                  <a:pt x="426879" y="226002"/>
                </a:lnTo>
                <a:lnTo>
                  <a:pt x="427112" y="231197"/>
                </a:lnTo>
                <a:lnTo>
                  <a:pt x="608070" y="231197"/>
                </a:lnTo>
                <a:lnTo>
                  <a:pt x="608070" y="214961"/>
                </a:lnTo>
                <a:lnTo>
                  <a:pt x="602865" y="168811"/>
                </a:lnTo>
                <a:lnTo>
                  <a:pt x="581373" y="125685"/>
                </a:lnTo>
                <a:lnTo>
                  <a:pt x="580432" y="124690"/>
                </a:lnTo>
                <a:close/>
              </a:path>
              <a:path w="854075" h="349250">
                <a:moveTo>
                  <a:pt x="839833" y="124041"/>
                </a:moveTo>
                <a:lnTo>
                  <a:pt x="763122" y="124041"/>
                </a:lnTo>
                <a:lnTo>
                  <a:pt x="775512" y="124873"/>
                </a:lnTo>
                <a:lnTo>
                  <a:pt x="786218" y="127369"/>
                </a:lnTo>
                <a:lnTo>
                  <a:pt x="814905" y="163352"/>
                </a:lnTo>
                <a:lnTo>
                  <a:pt x="815727" y="174697"/>
                </a:lnTo>
                <a:lnTo>
                  <a:pt x="815727" y="182165"/>
                </a:lnTo>
                <a:lnTo>
                  <a:pt x="813508" y="186495"/>
                </a:lnTo>
                <a:lnTo>
                  <a:pt x="809069" y="188984"/>
                </a:lnTo>
                <a:lnTo>
                  <a:pt x="804740" y="191474"/>
                </a:lnTo>
                <a:lnTo>
                  <a:pt x="797813" y="193259"/>
                </a:lnTo>
                <a:lnTo>
                  <a:pt x="780688" y="195164"/>
                </a:lnTo>
                <a:lnTo>
                  <a:pt x="751433" y="198726"/>
                </a:lnTo>
                <a:lnTo>
                  <a:pt x="708510" y="207006"/>
                </a:lnTo>
                <a:lnTo>
                  <a:pt x="672973" y="225352"/>
                </a:lnTo>
                <a:lnTo>
                  <a:pt x="655196" y="261903"/>
                </a:lnTo>
                <a:lnTo>
                  <a:pt x="654786" y="274060"/>
                </a:lnTo>
                <a:lnTo>
                  <a:pt x="655378" y="283842"/>
                </a:lnTo>
                <a:lnTo>
                  <a:pt x="672212" y="321702"/>
                </a:lnTo>
                <a:lnTo>
                  <a:pt x="706652" y="343721"/>
                </a:lnTo>
                <a:lnTo>
                  <a:pt x="739743" y="348744"/>
                </a:lnTo>
                <a:lnTo>
                  <a:pt x="750205" y="348338"/>
                </a:lnTo>
                <a:lnTo>
                  <a:pt x="790196" y="335066"/>
                </a:lnTo>
                <a:lnTo>
                  <a:pt x="811284" y="314324"/>
                </a:lnTo>
                <a:lnTo>
                  <a:pt x="745588" y="314324"/>
                </a:lnTo>
                <a:lnTo>
                  <a:pt x="734639" y="313695"/>
                </a:lnTo>
                <a:lnTo>
                  <a:pt x="696678" y="291594"/>
                </a:lnTo>
                <a:lnTo>
                  <a:pt x="692984" y="264318"/>
                </a:lnTo>
                <a:lnTo>
                  <a:pt x="695582" y="256633"/>
                </a:lnTo>
                <a:lnTo>
                  <a:pt x="728175" y="236139"/>
                </a:lnTo>
                <a:lnTo>
                  <a:pt x="765558" y="229898"/>
                </a:lnTo>
                <a:lnTo>
                  <a:pt x="772269" y="229032"/>
                </a:lnTo>
                <a:lnTo>
                  <a:pt x="810531" y="221293"/>
                </a:lnTo>
                <a:lnTo>
                  <a:pt x="815727" y="217559"/>
                </a:lnTo>
                <a:lnTo>
                  <a:pt x="854043" y="217559"/>
                </a:lnTo>
                <a:lnTo>
                  <a:pt x="854043" y="178593"/>
                </a:lnTo>
                <a:lnTo>
                  <a:pt x="853434" y="164488"/>
                </a:lnTo>
                <a:lnTo>
                  <a:pt x="851607" y="151885"/>
                </a:lnTo>
                <a:lnTo>
                  <a:pt x="848563" y="140784"/>
                </a:lnTo>
                <a:lnTo>
                  <a:pt x="844302" y="131185"/>
                </a:lnTo>
                <a:lnTo>
                  <a:pt x="839833" y="124041"/>
                </a:lnTo>
                <a:close/>
              </a:path>
              <a:path w="854075" h="349250">
                <a:moveTo>
                  <a:pt x="854043" y="309129"/>
                </a:moveTo>
                <a:lnTo>
                  <a:pt x="815727" y="309129"/>
                </a:lnTo>
                <a:lnTo>
                  <a:pt x="815727" y="342899"/>
                </a:lnTo>
                <a:lnTo>
                  <a:pt x="854043" y="342899"/>
                </a:lnTo>
                <a:lnTo>
                  <a:pt x="854043" y="309129"/>
                </a:lnTo>
                <a:close/>
              </a:path>
              <a:path w="854075" h="349250">
                <a:moveTo>
                  <a:pt x="854043" y="217559"/>
                </a:moveTo>
                <a:lnTo>
                  <a:pt x="815727" y="217559"/>
                </a:lnTo>
                <a:lnTo>
                  <a:pt x="815721" y="252710"/>
                </a:lnTo>
                <a:lnTo>
                  <a:pt x="815219" y="260330"/>
                </a:lnTo>
                <a:lnTo>
                  <a:pt x="797705" y="295166"/>
                </a:lnTo>
                <a:lnTo>
                  <a:pt x="756506" y="313766"/>
                </a:lnTo>
                <a:lnTo>
                  <a:pt x="745588" y="314324"/>
                </a:lnTo>
                <a:lnTo>
                  <a:pt x="811284" y="314324"/>
                </a:lnTo>
                <a:lnTo>
                  <a:pt x="813779" y="309129"/>
                </a:lnTo>
                <a:lnTo>
                  <a:pt x="854043" y="309129"/>
                </a:lnTo>
                <a:lnTo>
                  <a:pt x="854043" y="217559"/>
                </a:lnTo>
                <a:close/>
              </a:path>
              <a:path w="854075" h="349250">
                <a:moveTo>
                  <a:pt x="761824" y="90270"/>
                </a:moveTo>
                <a:lnTo>
                  <a:pt x="723507" y="95465"/>
                </a:lnTo>
                <a:lnTo>
                  <a:pt x="687788" y="113325"/>
                </a:lnTo>
                <a:lnTo>
                  <a:pt x="661812" y="148719"/>
                </a:lnTo>
                <a:lnTo>
                  <a:pt x="698179" y="161708"/>
                </a:lnTo>
                <a:lnTo>
                  <a:pt x="701924" y="154990"/>
                </a:lnTo>
                <a:lnTo>
                  <a:pt x="706825" y="148476"/>
                </a:lnTo>
                <a:lnTo>
                  <a:pt x="738647" y="127045"/>
                </a:lnTo>
                <a:lnTo>
                  <a:pt x="763122" y="124041"/>
                </a:lnTo>
                <a:lnTo>
                  <a:pt x="839833" y="124041"/>
                </a:lnTo>
                <a:lnTo>
                  <a:pt x="839116" y="122895"/>
                </a:lnTo>
                <a:lnTo>
                  <a:pt x="804889" y="97455"/>
                </a:lnTo>
                <a:lnTo>
                  <a:pt x="768054" y="90453"/>
                </a:lnTo>
                <a:lnTo>
                  <a:pt x="761824" y="9027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5983" y="1686864"/>
            <a:ext cx="1986280" cy="564515"/>
          </a:xfrm>
          <a:custGeom>
            <a:avLst/>
            <a:gdLst/>
            <a:ahLst/>
            <a:cxnLst/>
            <a:rect l="l" t="t" r="r" b="b"/>
            <a:pathLst>
              <a:path w="1986279" h="564514">
                <a:moveTo>
                  <a:pt x="139598" y="390753"/>
                </a:moveTo>
                <a:lnTo>
                  <a:pt x="59131" y="390753"/>
                </a:lnTo>
                <a:lnTo>
                  <a:pt x="59131" y="554736"/>
                </a:lnTo>
                <a:lnTo>
                  <a:pt x="454761" y="554736"/>
                </a:lnTo>
                <a:lnTo>
                  <a:pt x="454761" y="511454"/>
                </a:lnTo>
                <a:lnTo>
                  <a:pt x="139598" y="511454"/>
                </a:lnTo>
                <a:lnTo>
                  <a:pt x="139598" y="390753"/>
                </a:lnTo>
                <a:close/>
              </a:path>
              <a:path w="1986279" h="564514">
                <a:moveTo>
                  <a:pt x="454761" y="490118"/>
                </a:moveTo>
                <a:lnTo>
                  <a:pt x="139598" y="490118"/>
                </a:lnTo>
                <a:lnTo>
                  <a:pt x="139598" y="511454"/>
                </a:lnTo>
                <a:lnTo>
                  <a:pt x="454761" y="511454"/>
                </a:lnTo>
                <a:lnTo>
                  <a:pt x="454761" y="490118"/>
                </a:lnTo>
                <a:close/>
              </a:path>
              <a:path w="1986279" h="564514">
                <a:moveTo>
                  <a:pt x="302971" y="319430"/>
                </a:moveTo>
                <a:lnTo>
                  <a:pt x="221284" y="319430"/>
                </a:lnTo>
                <a:lnTo>
                  <a:pt x="221284" y="438302"/>
                </a:lnTo>
                <a:lnTo>
                  <a:pt x="302971" y="438302"/>
                </a:lnTo>
                <a:lnTo>
                  <a:pt x="302971" y="319430"/>
                </a:lnTo>
                <a:close/>
              </a:path>
              <a:path w="1986279" h="564514">
                <a:moveTo>
                  <a:pt x="510844" y="278587"/>
                </a:moveTo>
                <a:lnTo>
                  <a:pt x="0" y="278587"/>
                </a:lnTo>
                <a:lnTo>
                  <a:pt x="0" y="343204"/>
                </a:lnTo>
                <a:lnTo>
                  <a:pt x="221284" y="343204"/>
                </a:lnTo>
                <a:lnTo>
                  <a:pt x="221284" y="319430"/>
                </a:lnTo>
                <a:lnTo>
                  <a:pt x="510844" y="319430"/>
                </a:lnTo>
                <a:lnTo>
                  <a:pt x="510844" y="278587"/>
                </a:lnTo>
                <a:close/>
              </a:path>
              <a:path w="1986279" h="564514">
                <a:moveTo>
                  <a:pt x="510844" y="319430"/>
                </a:moveTo>
                <a:lnTo>
                  <a:pt x="302971" y="319430"/>
                </a:lnTo>
                <a:lnTo>
                  <a:pt x="302971" y="343204"/>
                </a:lnTo>
                <a:lnTo>
                  <a:pt x="510844" y="343204"/>
                </a:lnTo>
                <a:lnTo>
                  <a:pt x="510844" y="319430"/>
                </a:lnTo>
                <a:close/>
              </a:path>
              <a:path w="1986279" h="564514">
                <a:moveTo>
                  <a:pt x="446227" y="23774"/>
                </a:moveTo>
                <a:lnTo>
                  <a:pt x="62788" y="23774"/>
                </a:lnTo>
                <a:lnTo>
                  <a:pt x="62788" y="233476"/>
                </a:lnTo>
                <a:lnTo>
                  <a:pt x="446227" y="233476"/>
                </a:lnTo>
                <a:lnTo>
                  <a:pt x="446227" y="170078"/>
                </a:lnTo>
                <a:lnTo>
                  <a:pt x="142036" y="170078"/>
                </a:lnTo>
                <a:lnTo>
                  <a:pt x="142036" y="87172"/>
                </a:lnTo>
                <a:lnTo>
                  <a:pt x="446227" y="87172"/>
                </a:lnTo>
                <a:lnTo>
                  <a:pt x="446227" y="23774"/>
                </a:lnTo>
                <a:close/>
              </a:path>
              <a:path w="1986279" h="564514">
                <a:moveTo>
                  <a:pt x="446227" y="87172"/>
                </a:moveTo>
                <a:lnTo>
                  <a:pt x="366369" y="87172"/>
                </a:lnTo>
                <a:lnTo>
                  <a:pt x="366369" y="170078"/>
                </a:lnTo>
                <a:lnTo>
                  <a:pt x="446227" y="170078"/>
                </a:lnTo>
                <a:lnTo>
                  <a:pt x="446227" y="87172"/>
                </a:lnTo>
                <a:close/>
              </a:path>
              <a:path w="1986279" h="564514">
                <a:moveTo>
                  <a:pt x="1045417" y="0"/>
                </a:moveTo>
                <a:lnTo>
                  <a:pt x="968607" y="0"/>
                </a:lnTo>
                <a:lnTo>
                  <a:pt x="968607" y="564489"/>
                </a:lnTo>
                <a:lnTo>
                  <a:pt x="1045417" y="564489"/>
                </a:lnTo>
                <a:lnTo>
                  <a:pt x="1045417" y="0"/>
                </a:lnTo>
                <a:close/>
              </a:path>
              <a:path w="1986279" h="564514">
                <a:moveTo>
                  <a:pt x="930202" y="9144"/>
                </a:moveTo>
                <a:lnTo>
                  <a:pt x="854612" y="9144"/>
                </a:lnTo>
                <a:lnTo>
                  <a:pt x="854612" y="538886"/>
                </a:lnTo>
                <a:lnTo>
                  <a:pt x="930202" y="538886"/>
                </a:lnTo>
                <a:lnTo>
                  <a:pt x="930202" y="258470"/>
                </a:lnTo>
                <a:lnTo>
                  <a:pt x="875948" y="258470"/>
                </a:lnTo>
                <a:lnTo>
                  <a:pt x="875948" y="192633"/>
                </a:lnTo>
                <a:lnTo>
                  <a:pt x="930202" y="192633"/>
                </a:lnTo>
                <a:lnTo>
                  <a:pt x="930202" y="9144"/>
                </a:lnTo>
                <a:close/>
              </a:path>
              <a:path w="1986279" h="564514">
                <a:moveTo>
                  <a:pt x="679047" y="92049"/>
                </a:moveTo>
                <a:lnTo>
                  <a:pt x="660758" y="92049"/>
                </a:lnTo>
                <a:lnTo>
                  <a:pt x="660758" y="149961"/>
                </a:lnTo>
                <a:lnTo>
                  <a:pt x="658252" y="198275"/>
                </a:lnTo>
                <a:lnTo>
                  <a:pt x="650259" y="245894"/>
                </a:lnTo>
                <a:lnTo>
                  <a:pt x="636069" y="291312"/>
                </a:lnTo>
                <a:lnTo>
                  <a:pt x="614970" y="333022"/>
                </a:lnTo>
                <a:lnTo>
                  <a:pt x="586251" y="369516"/>
                </a:lnTo>
                <a:lnTo>
                  <a:pt x="549201" y="399288"/>
                </a:lnTo>
                <a:lnTo>
                  <a:pt x="597359" y="459028"/>
                </a:lnTo>
                <a:lnTo>
                  <a:pt x="632464" y="430903"/>
                </a:lnTo>
                <a:lnTo>
                  <a:pt x="661202" y="395410"/>
                </a:lnTo>
                <a:lnTo>
                  <a:pt x="683926" y="353763"/>
                </a:lnTo>
                <a:lnTo>
                  <a:pt x="700988" y="307179"/>
                </a:lnTo>
                <a:lnTo>
                  <a:pt x="701019" y="307050"/>
                </a:lnTo>
                <a:lnTo>
                  <a:pt x="699057" y="301837"/>
                </a:lnTo>
                <a:lnTo>
                  <a:pt x="687663" y="253682"/>
                </a:lnTo>
                <a:lnTo>
                  <a:pt x="681132" y="202712"/>
                </a:lnTo>
                <a:lnTo>
                  <a:pt x="679047" y="149961"/>
                </a:lnTo>
                <a:lnTo>
                  <a:pt x="679047" y="92049"/>
                </a:lnTo>
                <a:close/>
              </a:path>
              <a:path w="1986279" h="564514">
                <a:moveTo>
                  <a:pt x="739397" y="92049"/>
                </a:moveTo>
                <a:lnTo>
                  <a:pt x="721719" y="92049"/>
                </a:lnTo>
                <a:lnTo>
                  <a:pt x="721719" y="149961"/>
                </a:lnTo>
                <a:lnTo>
                  <a:pt x="719533" y="204063"/>
                </a:lnTo>
                <a:lnTo>
                  <a:pt x="712740" y="256874"/>
                </a:lnTo>
                <a:lnTo>
                  <a:pt x="701019" y="307050"/>
                </a:lnTo>
                <a:lnTo>
                  <a:pt x="715730" y="346142"/>
                </a:lnTo>
                <a:lnTo>
                  <a:pt x="738096" y="385564"/>
                </a:lnTo>
                <a:lnTo>
                  <a:pt x="766573" y="419067"/>
                </a:lnTo>
                <a:lnTo>
                  <a:pt x="801577" y="445617"/>
                </a:lnTo>
                <a:lnTo>
                  <a:pt x="849125" y="386486"/>
                </a:lnTo>
                <a:lnTo>
                  <a:pt x="812634" y="358975"/>
                </a:lnTo>
                <a:lnTo>
                  <a:pt x="784372" y="324894"/>
                </a:lnTo>
                <a:lnTo>
                  <a:pt x="763629" y="285597"/>
                </a:lnTo>
                <a:lnTo>
                  <a:pt x="749693" y="242440"/>
                </a:lnTo>
                <a:lnTo>
                  <a:pt x="741853" y="196776"/>
                </a:lnTo>
                <a:lnTo>
                  <a:pt x="739397" y="149961"/>
                </a:lnTo>
                <a:lnTo>
                  <a:pt x="739397" y="92049"/>
                </a:lnTo>
                <a:close/>
              </a:path>
              <a:path w="1986279" h="564514">
                <a:moveTo>
                  <a:pt x="721719" y="92049"/>
                </a:moveTo>
                <a:lnTo>
                  <a:pt x="679047" y="92049"/>
                </a:lnTo>
                <a:lnTo>
                  <a:pt x="679047" y="149961"/>
                </a:lnTo>
                <a:lnTo>
                  <a:pt x="681132" y="202712"/>
                </a:lnTo>
                <a:lnTo>
                  <a:pt x="687663" y="253682"/>
                </a:lnTo>
                <a:lnTo>
                  <a:pt x="699057" y="301837"/>
                </a:lnTo>
                <a:lnTo>
                  <a:pt x="701019" y="307050"/>
                </a:lnTo>
                <a:lnTo>
                  <a:pt x="712740" y="256874"/>
                </a:lnTo>
                <a:lnTo>
                  <a:pt x="719533" y="204063"/>
                </a:lnTo>
                <a:lnTo>
                  <a:pt x="721719" y="149961"/>
                </a:lnTo>
                <a:lnTo>
                  <a:pt x="721719" y="92049"/>
                </a:lnTo>
                <a:close/>
              </a:path>
              <a:path w="1986279" h="564514">
                <a:moveTo>
                  <a:pt x="854612" y="192633"/>
                </a:moveTo>
                <a:lnTo>
                  <a:pt x="782679" y="192633"/>
                </a:lnTo>
                <a:lnTo>
                  <a:pt x="782679" y="258470"/>
                </a:lnTo>
                <a:lnTo>
                  <a:pt x="854612" y="258470"/>
                </a:lnTo>
                <a:lnTo>
                  <a:pt x="854612" y="192633"/>
                </a:lnTo>
                <a:close/>
              </a:path>
              <a:path w="1986279" h="564514">
                <a:moveTo>
                  <a:pt x="930202" y="192633"/>
                </a:moveTo>
                <a:lnTo>
                  <a:pt x="875948" y="192633"/>
                </a:lnTo>
                <a:lnTo>
                  <a:pt x="875948" y="258470"/>
                </a:lnTo>
                <a:lnTo>
                  <a:pt x="930202" y="258470"/>
                </a:lnTo>
                <a:lnTo>
                  <a:pt x="930202" y="192633"/>
                </a:lnTo>
                <a:close/>
              </a:path>
              <a:path w="1986279" h="564514">
                <a:moveTo>
                  <a:pt x="822303" y="56692"/>
                </a:moveTo>
                <a:lnTo>
                  <a:pt x="570537" y="56692"/>
                </a:lnTo>
                <a:lnTo>
                  <a:pt x="570537" y="121920"/>
                </a:lnTo>
                <a:lnTo>
                  <a:pt x="660758" y="121920"/>
                </a:lnTo>
                <a:lnTo>
                  <a:pt x="660758" y="92049"/>
                </a:lnTo>
                <a:lnTo>
                  <a:pt x="822303" y="92049"/>
                </a:lnTo>
                <a:lnTo>
                  <a:pt x="822303" y="56692"/>
                </a:lnTo>
                <a:close/>
              </a:path>
              <a:path w="1986279" h="564514">
                <a:moveTo>
                  <a:pt x="822303" y="92049"/>
                </a:moveTo>
                <a:lnTo>
                  <a:pt x="739397" y="92049"/>
                </a:lnTo>
                <a:lnTo>
                  <a:pt x="739397" y="121920"/>
                </a:lnTo>
                <a:lnTo>
                  <a:pt x="822303" y="121920"/>
                </a:lnTo>
                <a:lnTo>
                  <a:pt x="822303" y="92049"/>
                </a:lnTo>
                <a:close/>
              </a:path>
              <a:path w="1986279" h="564514">
                <a:moveTo>
                  <a:pt x="1429207" y="66889"/>
                </a:moveTo>
                <a:lnTo>
                  <a:pt x="1359928" y="66889"/>
                </a:lnTo>
                <a:lnTo>
                  <a:pt x="1287195" y="510235"/>
                </a:lnTo>
                <a:lnTo>
                  <a:pt x="1356474" y="510235"/>
                </a:lnTo>
                <a:lnTo>
                  <a:pt x="1429207" y="66889"/>
                </a:lnTo>
                <a:close/>
              </a:path>
              <a:path w="1986279" h="564514">
                <a:moveTo>
                  <a:pt x="1585074" y="66889"/>
                </a:moveTo>
                <a:lnTo>
                  <a:pt x="1515795" y="66889"/>
                </a:lnTo>
                <a:lnTo>
                  <a:pt x="1443062" y="510235"/>
                </a:lnTo>
                <a:lnTo>
                  <a:pt x="1512328" y="510235"/>
                </a:lnTo>
                <a:lnTo>
                  <a:pt x="1585074" y="66889"/>
                </a:lnTo>
                <a:close/>
              </a:path>
              <a:path w="1986279" h="564514">
                <a:moveTo>
                  <a:pt x="1316601" y="330992"/>
                </a:moveTo>
                <a:lnTo>
                  <a:pt x="1256030" y="330992"/>
                </a:lnTo>
                <a:lnTo>
                  <a:pt x="1244551" y="400264"/>
                </a:lnTo>
                <a:lnTo>
                  <a:pt x="1305236" y="400264"/>
                </a:lnTo>
                <a:lnTo>
                  <a:pt x="1316601" y="330992"/>
                </a:lnTo>
                <a:close/>
              </a:path>
              <a:path w="1986279" h="564514">
                <a:moveTo>
                  <a:pt x="1472468" y="330992"/>
                </a:moveTo>
                <a:lnTo>
                  <a:pt x="1385879" y="330992"/>
                </a:lnTo>
                <a:lnTo>
                  <a:pt x="1374515" y="400264"/>
                </a:lnTo>
                <a:lnTo>
                  <a:pt x="1461104" y="400264"/>
                </a:lnTo>
                <a:lnTo>
                  <a:pt x="1472468" y="330992"/>
                </a:lnTo>
                <a:close/>
              </a:path>
              <a:path w="1986279" h="564514">
                <a:moveTo>
                  <a:pt x="1602384" y="330992"/>
                </a:moveTo>
                <a:lnTo>
                  <a:pt x="1541739" y="330992"/>
                </a:lnTo>
                <a:lnTo>
                  <a:pt x="1530373" y="400264"/>
                </a:lnTo>
                <a:lnTo>
                  <a:pt x="1590916" y="400264"/>
                </a:lnTo>
                <a:lnTo>
                  <a:pt x="1602384" y="330992"/>
                </a:lnTo>
                <a:close/>
              </a:path>
              <a:path w="1986279" h="564514">
                <a:moveTo>
                  <a:pt x="1341887" y="176860"/>
                </a:moveTo>
                <a:lnTo>
                  <a:pt x="1281569" y="176860"/>
                </a:lnTo>
                <a:lnTo>
                  <a:pt x="1269885" y="246132"/>
                </a:lnTo>
                <a:lnTo>
                  <a:pt x="1330523" y="246132"/>
                </a:lnTo>
                <a:lnTo>
                  <a:pt x="1341887" y="176860"/>
                </a:lnTo>
                <a:close/>
              </a:path>
              <a:path w="1986279" h="564514">
                <a:moveTo>
                  <a:pt x="1497754" y="176860"/>
                </a:moveTo>
                <a:lnTo>
                  <a:pt x="1411166" y="176860"/>
                </a:lnTo>
                <a:lnTo>
                  <a:pt x="1399801" y="246132"/>
                </a:lnTo>
                <a:lnTo>
                  <a:pt x="1486390" y="246132"/>
                </a:lnTo>
                <a:lnTo>
                  <a:pt x="1497754" y="176860"/>
                </a:lnTo>
                <a:close/>
              </a:path>
              <a:path w="1986279" h="564514">
                <a:moveTo>
                  <a:pt x="1627936" y="176860"/>
                </a:moveTo>
                <a:lnTo>
                  <a:pt x="1567029" y="176860"/>
                </a:lnTo>
                <a:lnTo>
                  <a:pt x="1555663" y="246132"/>
                </a:lnTo>
                <a:lnTo>
                  <a:pt x="1616240" y="246132"/>
                </a:lnTo>
                <a:lnTo>
                  <a:pt x="1627936" y="176860"/>
                </a:lnTo>
                <a:close/>
              </a:path>
              <a:path w="1986279" h="564514">
                <a:moveTo>
                  <a:pt x="1966790" y="135079"/>
                </a:moveTo>
                <a:lnTo>
                  <a:pt x="1821840" y="135079"/>
                </a:lnTo>
                <a:lnTo>
                  <a:pt x="1831327" y="135566"/>
                </a:lnTo>
                <a:lnTo>
                  <a:pt x="1840298" y="137028"/>
                </a:lnTo>
                <a:lnTo>
                  <a:pt x="1876100" y="158013"/>
                </a:lnTo>
                <a:lnTo>
                  <a:pt x="1889810" y="198291"/>
                </a:lnTo>
                <a:lnTo>
                  <a:pt x="1889365" y="206910"/>
                </a:lnTo>
                <a:lnTo>
                  <a:pt x="1873853" y="246079"/>
                </a:lnTo>
                <a:lnTo>
                  <a:pt x="1846413" y="278063"/>
                </a:lnTo>
                <a:lnTo>
                  <a:pt x="1670088" y="442694"/>
                </a:lnTo>
                <a:lnTo>
                  <a:pt x="1670088" y="510235"/>
                </a:lnTo>
                <a:lnTo>
                  <a:pt x="1986152" y="510235"/>
                </a:lnTo>
                <a:lnTo>
                  <a:pt x="1986152" y="433602"/>
                </a:lnTo>
                <a:lnTo>
                  <a:pt x="1799983" y="433602"/>
                </a:lnTo>
                <a:lnTo>
                  <a:pt x="1799983" y="430571"/>
                </a:lnTo>
                <a:lnTo>
                  <a:pt x="1864702" y="367143"/>
                </a:lnTo>
                <a:lnTo>
                  <a:pt x="1886257" y="347105"/>
                </a:lnTo>
                <a:lnTo>
                  <a:pt x="1905241" y="328556"/>
                </a:lnTo>
                <a:lnTo>
                  <a:pt x="1935492" y="295922"/>
                </a:lnTo>
                <a:lnTo>
                  <a:pt x="1964512" y="254156"/>
                </a:lnTo>
                <a:lnTo>
                  <a:pt x="1977810" y="216962"/>
                </a:lnTo>
                <a:lnTo>
                  <a:pt x="1980298" y="192013"/>
                </a:lnTo>
                <a:lnTo>
                  <a:pt x="1979067" y="173396"/>
                </a:lnTo>
                <a:lnTo>
                  <a:pt x="1975373" y="155861"/>
                </a:lnTo>
                <a:lnTo>
                  <a:pt x="1969218" y="139409"/>
                </a:lnTo>
                <a:lnTo>
                  <a:pt x="1966790" y="135079"/>
                </a:lnTo>
                <a:close/>
              </a:path>
              <a:path w="1986279" h="564514">
                <a:moveTo>
                  <a:pt x="1822488" y="60827"/>
                </a:moveTo>
                <a:lnTo>
                  <a:pt x="1778869" y="65211"/>
                </a:lnTo>
                <a:lnTo>
                  <a:pt x="1740662" y="78362"/>
                </a:lnTo>
                <a:lnTo>
                  <a:pt x="1696302" y="112823"/>
                </a:lnTo>
                <a:lnTo>
                  <a:pt x="1670683" y="162843"/>
                </a:lnTo>
                <a:lnTo>
                  <a:pt x="1665757" y="203487"/>
                </a:lnTo>
                <a:lnTo>
                  <a:pt x="1754733" y="203487"/>
                </a:lnTo>
                <a:lnTo>
                  <a:pt x="1755247" y="193245"/>
                </a:lnTo>
                <a:lnTo>
                  <a:pt x="1756790" y="183733"/>
                </a:lnTo>
                <a:lnTo>
                  <a:pt x="1779197" y="147866"/>
                </a:lnTo>
                <a:lnTo>
                  <a:pt x="1821840" y="135079"/>
                </a:lnTo>
                <a:lnTo>
                  <a:pt x="1966790" y="135079"/>
                </a:lnTo>
                <a:lnTo>
                  <a:pt x="1960600" y="124039"/>
                </a:lnTo>
                <a:lnTo>
                  <a:pt x="1922165" y="86859"/>
                </a:lnTo>
                <a:lnTo>
                  <a:pt x="1886987" y="70326"/>
                </a:lnTo>
                <a:lnTo>
                  <a:pt x="1845529" y="61883"/>
                </a:lnTo>
                <a:lnTo>
                  <a:pt x="1822488" y="608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3862" y="2617725"/>
            <a:ext cx="6792264" cy="415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04565" y="4212852"/>
            <a:ext cx="14253034" cy="74901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4979" y="1166086"/>
            <a:ext cx="2769667" cy="42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8059" y="1686253"/>
            <a:ext cx="5034280" cy="577850"/>
          </a:xfrm>
          <a:custGeom>
            <a:avLst/>
            <a:gdLst/>
            <a:ahLst/>
            <a:cxnLst/>
            <a:rect l="l" t="t" r="r" b="b"/>
            <a:pathLst>
              <a:path w="5034280" h="577850">
                <a:moveTo>
                  <a:pt x="481583" y="0"/>
                </a:moveTo>
                <a:lnTo>
                  <a:pt x="401116" y="0"/>
                </a:lnTo>
                <a:lnTo>
                  <a:pt x="401116" y="566318"/>
                </a:lnTo>
                <a:lnTo>
                  <a:pt x="481583" y="566318"/>
                </a:lnTo>
                <a:lnTo>
                  <a:pt x="481583" y="242011"/>
                </a:lnTo>
                <a:lnTo>
                  <a:pt x="441350" y="242011"/>
                </a:lnTo>
                <a:lnTo>
                  <a:pt x="441350" y="176783"/>
                </a:lnTo>
                <a:lnTo>
                  <a:pt x="481583" y="176783"/>
                </a:lnTo>
                <a:lnTo>
                  <a:pt x="481583" y="0"/>
                </a:lnTo>
                <a:close/>
              </a:path>
              <a:path w="5034280" h="577850">
                <a:moveTo>
                  <a:pt x="156057" y="43891"/>
                </a:moveTo>
                <a:lnTo>
                  <a:pt x="138988" y="43891"/>
                </a:lnTo>
                <a:lnTo>
                  <a:pt x="138988" y="125577"/>
                </a:lnTo>
                <a:lnTo>
                  <a:pt x="136344" y="171477"/>
                </a:lnTo>
                <a:lnTo>
                  <a:pt x="128282" y="216438"/>
                </a:lnTo>
                <a:lnTo>
                  <a:pt x="114611" y="259298"/>
                </a:lnTo>
                <a:lnTo>
                  <a:pt x="95140" y="298895"/>
                </a:lnTo>
                <a:lnTo>
                  <a:pt x="69675" y="334067"/>
                </a:lnTo>
                <a:lnTo>
                  <a:pt x="38026" y="363652"/>
                </a:lnTo>
                <a:lnTo>
                  <a:pt x="0" y="386486"/>
                </a:lnTo>
                <a:lnTo>
                  <a:pt x="50596" y="451713"/>
                </a:lnTo>
                <a:lnTo>
                  <a:pt x="87677" y="428298"/>
                </a:lnTo>
                <a:lnTo>
                  <a:pt x="119443" y="398354"/>
                </a:lnTo>
                <a:lnTo>
                  <a:pt x="146008" y="362666"/>
                </a:lnTo>
                <a:lnTo>
                  <a:pt x="167487" y="322021"/>
                </a:lnTo>
                <a:lnTo>
                  <a:pt x="180423" y="286897"/>
                </a:lnTo>
                <a:lnTo>
                  <a:pt x="175731" y="274063"/>
                </a:lnTo>
                <a:lnTo>
                  <a:pt x="164668" y="227218"/>
                </a:lnTo>
                <a:lnTo>
                  <a:pt x="158267" y="178196"/>
                </a:lnTo>
                <a:lnTo>
                  <a:pt x="158147" y="176783"/>
                </a:lnTo>
                <a:lnTo>
                  <a:pt x="156057" y="125577"/>
                </a:lnTo>
                <a:lnTo>
                  <a:pt x="156057" y="43891"/>
                </a:lnTo>
                <a:close/>
              </a:path>
              <a:path w="5034280" h="577850">
                <a:moveTo>
                  <a:pt x="220675" y="43891"/>
                </a:moveTo>
                <a:lnTo>
                  <a:pt x="204825" y="43891"/>
                </a:lnTo>
                <a:lnTo>
                  <a:pt x="204825" y="125577"/>
                </a:lnTo>
                <a:lnTo>
                  <a:pt x="202610" y="176783"/>
                </a:lnTo>
                <a:lnTo>
                  <a:pt x="202494" y="178601"/>
                </a:lnTo>
                <a:lnTo>
                  <a:pt x="195643" y="229000"/>
                </a:lnTo>
                <a:lnTo>
                  <a:pt x="183994" y="277203"/>
                </a:lnTo>
                <a:lnTo>
                  <a:pt x="180423" y="286897"/>
                </a:lnTo>
                <a:lnTo>
                  <a:pt x="191566" y="317372"/>
                </a:lnTo>
                <a:lnTo>
                  <a:pt x="212374" y="356481"/>
                </a:lnTo>
                <a:lnTo>
                  <a:pt x="238353" y="390724"/>
                </a:lnTo>
                <a:lnTo>
                  <a:pt x="269705" y="419439"/>
                </a:lnTo>
                <a:lnTo>
                  <a:pt x="306628" y="441959"/>
                </a:lnTo>
                <a:lnTo>
                  <a:pt x="354787" y="377342"/>
                </a:lnTo>
                <a:lnTo>
                  <a:pt x="312467" y="351750"/>
                </a:lnTo>
                <a:lnTo>
                  <a:pt x="278564" y="317488"/>
                </a:lnTo>
                <a:lnTo>
                  <a:pt x="252755" y="276148"/>
                </a:lnTo>
                <a:lnTo>
                  <a:pt x="234718" y="229322"/>
                </a:lnTo>
                <a:lnTo>
                  <a:pt x="224132" y="178601"/>
                </a:lnTo>
                <a:lnTo>
                  <a:pt x="220675" y="125577"/>
                </a:lnTo>
                <a:lnTo>
                  <a:pt x="220675" y="43891"/>
                </a:lnTo>
                <a:close/>
              </a:path>
              <a:path w="5034280" h="577850">
                <a:moveTo>
                  <a:pt x="204825" y="43891"/>
                </a:moveTo>
                <a:lnTo>
                  <a:pt x="156057" y="43891"/>
                </a:lnTo>
                <a:lnTo>
                  <a:pt x="156057" y="125577"/>
                </a:lnTo>
                <a:lnTo>
                  <a:pt x="158147" y="176783"/>
                </a:lnTo>
                <a:lnTo>
                  <a:pt x="164668" y="227218"/>
                </a:lnTo>
                <a:lnTo>
                  <a:pt x="175731" y="274063"/>
                </a:lnTo>
                <a:lnTo>
                  <a:pt x="180423" y="286897"/>
                </a:lnTo>
                <a:lnTo>
                  <a:pt x="183994" y="277203"/>
                </a:lnTo>
                <a:lnTo>
                  <a:pt x="195643" y="229000"/>
                </a:lnTo>
                <a:lnTo>
                  <a:pt x="202494" y="178601"/>
                </a:lnTo>
                <a:lnTo>
                  <a:pt x="202610" y="176783"/>
                </a:lnTo>
                <a:lnTo>
                  <a:pt x="204825" y="125577"/>
                </a:lnTo>
                <a:lnTo>
                  <a:pt x="204825" y="43891"/>
                </a:lnTo>
                <a:close/>
              </a:path>
              <a:path w="5034280" h="577850">
                <a:moveTo>
                  <a:pt x="401116" y="176783"/>
                </a:moveTo>
                <a:lnTo>
                  <a:pt x="292607" y="176783"/>
                </a:lnTo>
                <a:lnTo>
                  <a:pt x="292607" y="242011"/>
                </a:lnTo>
                <a:lnTo>
                  <a:pt x="401116" y="242011"/>
                </a:lnTo>
                <a:lnTo>
                  <a:pt x="401116" y="176783"/>
                </a:lnTo>
                <a:close/>
              </a:path>
              <a:path w="5034280" h="577850">
                <a:moveTo>
                  <a:pt x="481583" y="176783"/>
                </a:moveTo>
                <a:lnTo>
                  <a:pt x="441350" y="176783"/>
                </a:lnTo>
                <a:lnTo>
                  <a:pt x="441350" y="242011"/>
                </a:lnTo>
                <a:lnTo>
                  <a:pt x="481583" y="242011"/>
                </a:lnTo>
                <a:lnTo>
                  <a:pt x="481583" y="176783"/>
                </a:lnTo>
                <a:close/>
              </a:path>
              <a:path w="5034280" h="577850">
                <a:moveTo>
                  <a:pt x="768049" y="365150"/>
                </a:moveTo>
                <a:lnTo>
                  <a:pt x="686362" y="365150"/>
                </a:lnTo>
                <a:lnTo>
                  <a:pt x="686362" y="565098"/>
                </a:lnTo>
                <a:lnTo>
                  <a:pt x="768049" y="565098"/>
                </a:lnTo>
                <a:lnTo>
                  <a:pt x="768049" y="365150"/>
                </a:lnTo>
                <a:close/>
              </a:path>
              <a:path w="5034280" h="577850">
                <a:moveTo>
                  <a:pt x="963119" y="365150"/>
                </a:moveTo>
                <a:lnTo>
                  <a:pt x="881433" y="365150"/>
                </a:lnTo>
                <a:lnTo>
                  <a:pt x="881433" y="565098"/>
                </a:lnTo>
                <a:lnTo>
                  <a:pt x="963119" y="565098"/>
                </a:lnTo>
                <a:lnTo>
                  <a:pt x="963119" y="365150"/>
                </a:lnTo>
                <a:close/>
              </a:path>
              <a:path w="5034280" h="577850">
                <a:moveTo>
                  <a:pt x="1080164" y="331622"/>
                </a:moveTo>
                <a:lnTo>
                  <a:pt x="568709" y="331622"/>
                </a:lnTo>
                <a:lnTo>
                  <a:pt x="568709" y="395630"/>
                </a:lnTo>
                <a:lnTo>
                  <a:pt x="686362" y="395630"/>
                </a:lnTo>
                <a:lnTo>
                  <a:pt x="686362" y="365150"/>
                </a:lnTo>
                <a:lnTo>
                  <a:pt x="1080164" y="365150"/>
                </a:lnTo>
                <a:lnTo>
                  <a:pt x="1080164" y="331622"/>
                </a:lnTo>
                <a:close/>
              </a:path>
              <a:path w="5034280" h="577850">
                <a:moveTo>
                  <a:pt x="881433" y="365150"/>
                </a:moveTo>
                <a:lnTo>
                  <a:pt x="768049" y="365150"/>
                </a:lnTo>
                <a:lnTo>
                  <a:pt x="768049" y="395630"/>
                </a:lnTo>
                <a:lnTo>
                  <a:pt x="881433" y="395630"/>
                </a:lnTo>
                <a:lnTo>
                  <a:pt x="881433" y="365150"/>
                </a:lnTo>
                <a:close/>
              </a:path>
              <a:path w="5034280" h="577850">
                <a:moveTo>
                  <a:pt x="1080164" y="365150"/>
                </a:moveTo>
                <a:lnTo>
                  <a:pt x="963119" y="365150"/>
                </a:lnTo>
                <a:lnTo>
                  <a:pt x="963119" y="395630"/>
                </a:lnTo>
                <a:lnTo>
                  <a:pt x="1080164" y="395630"/>
                </a:lnTo>
                <a:lnTo>
                  <a:pt x="1080164" y="365150"/>
                </a:lnTo>
                <a:close/>
              </a:path>
              <a:path w="5034280" h="577850">
                <a:moveTo>
                  <a:pt x="1021033" y="17678"/>
                </a:moveTo>
                <a:lnTo>
                  <a:pt x="627230" y="17678"/>
                </a:lnTo>
                <a:lnTo>
                  <a:pt x="627230" y="82295"/>
                </a:lnTo>
                <a:lnTo>
                  <a:pt x="938737" y="82295"/>
                </a:lnTo>
                <a:lnTo>
                  <a:pt x="938737" y="123139"/>
                </a:lnTo>
                <a:lnTo>
                  <a:pt x="628450" y="123139"/>
                </a:lnTo>
                <a:lnTo>
                  <a:pt x="628450" y="291388"/>
                </a:lnTo>
                <a:lnTo>
                  <a:pt x="1035052" y="291388"/>
                </a:lnTo>
                <a:lnTo>
                  <a:pt x="1035052" y="270662"/>
                </a:lnTo>
                <a:lnTo>
                  <a:pt x="710746" y="270662"/>
                </a:lnTo>
                <a:lnTo>
                  <a:pt x="710746" y="182879"/>
                </a:lnTo>
                <a:lnTo>
                  <a:pt x="1021033" y="182879"/>
                </a:lnTo>
                <a:lnTo>
                  <a:pt x="1021033" y="17678"/>
                </a:lnTo>
                <a:close/>
              </a:path>
              <a:path w="5034280" h="577850">
                <a:moveTo>
                  <a:pt x="1035052" y="227380"/>
                </a:moveTo>
                <a:lnTo>
                  <a:pt x="710746" y="227380"/>
                </a:lnTo>
                <a:lnTo>
                  <a:pt x="710746" y="270662"/>
                </a:lnTo>
                <a:lnTo>
                  <a:pt x="1035052" y="270662"/>
                </a:lnTo>
                <a:lnTo>
                  <a:pt x="1035052" y="227380"/>
                </a:lnTo>
                <a:close/>
              </a:path>
              <a:path w="5034280" h="577850">
                <a:moveTo>
                  <a:pt x="1782038" y="258470"/>
                </a:moveTo>
                <a:lnTo>
                  <a:pt x="1271193" y="258470"/>
                </a:lnTo>
                <a:lnTo>
                  <a:pt x="1271193" y="324307"/>
                </a:lnTo>
                <a:lnTo>
                  <a:pt x="1782038" y="324307"/>
                </a:lnTo>
                <a:lnTo>
                  <a:pt x="1782038" y="258470"/>
                </a:lnTo>
                <a:close/>
              </a:path>
              <a:path w="5034280" h="577850">
                <a:moveTo>
                  <a:pt x="1721078" y="15849"/>
                </a:moveTo>
                <a:lnTo>
                  <a:pt x="1332763" y="15849"/>
                </a:lnTo>
                <a:lnTo>
                  <a:pt x="1332763" y="219455"/>
                </a:lnTo>
                <a:lnTo>
                  <a:pt x="1724126" y="219455"/>
                </a:lnTo>
                <a:lnTo>
                  <a:pt x="1724126" y="187147"/>
                </a:lnTo>
                <a:lnTo>
                  <a:pt x="1413230" y="187147"/>
                </a:lnTo>
                <a:lnTo>
                  <a:pt x="1413230" y="80467"/>
                </a:lnTo>
                <a:lnTo>
                  <a:pt x="1721078" y="80467"/>
                </a:lnTo>
                <a:lnTo>
                  <a:pt x="1721078" y="15849"/>
                </a:lnTo>
                <a:close/>
              </a:path>
              <a:path w="5034280" h="577850">
                <a:moveTo>
                  <a:pt x="1724126" y="155447"/>
                </a:moveTo>
                <a:lnTo>
                  <a:pt x="1413230" y="155447"/>
                </a:lnTo>
                <a:lnTo>
                  <a:pt x="1413230" y="187147"/>
                </a:lnTo>
                <a:lnTo>
                  <a:pt x="1724126" y="187147"/>
                </a:lnTo>
                <a:lnTo>
                  <a:pt x="1724126" y="155447"/>
                </a:lnTo>
                <a:close/>
              </a:path>
              <a:path w="5034280" h="577850">
                <a:moveTo>
                  <a:pt x="1524787" y="357835"/>
                </a:moveTo>
                <a:lnTo>
                  <a:pt x="1457555" y="362234"/>
                </a:lnTo>
                <a:lnTo>
                  <a:pt x="1403023" y="375177"/>
                </a:lnTo>
                <a:lnTo>
                  <a:pt x="1362477" y="396283"/>
                </a:lnTo>
                <a:lnTo>
                  <a:pt x="1337206" y="425173"/>
                </a:lnTo>
                <a:lnTo>
                  <a:pt x="1328496" y="461466"/>
                </a:lnTo>
                <a:lnTo>
                  <a:pt x="1337206" y="497760"/>
                </a:lnTo>
                <a:lnTo>
                  <a:pt x="1362477" y="526650"/>
                </a:lnTo>
                <a:lnTo>
                  <a:pt x="1403023" y="547757"/>
                </a:lnTo>
                <a:lnTo>
                  <a:pt x="1457555" y="560700"/>
                </a:lnTo>
                <a:lnTo>
                  <a:pt x="1524787" y="565098"/>
                </a:lnTo>
                <a:lnTo>
                  <a:pt x="1591955" y="560700"/>
                </a:lnTo>
                <a:lnTo>
                  <a:pt x="1646336" y="547757"/>
                </a:lnTo>
                <a:lnTo>
                  <a:pt x="1686702" y="526650"/>
                </a:lnTo>
                <a:lnTo>
                  <a:pt x="1706805" y="503529"/>
                </a:lnTo>
                <a:lnTo>
                  <a:pt x="1524787" y="503529"/>
                </a:lnTo>
                <a:lnTo>
                  <a:pt x="1475085" y="501071"/>
                </a:lnTo>
                <a:lnTo>
                  <a:pt x="1439443" y="493470"/>
                </a:lnTo>
                <a:lnTo>
                  <a:pt x="1417974" y="480383"/>
                </a:lnTo>
                <a:lnTo>
                  <a:pt x="1410792" y="461466"/>
                </a:lnTo>
                <a:lnTo>
                  <a:pt x="1417974" y="442712"/>
                </a:lnTo>
                <a:lnTo>
                  <a:pt x="1439443" y="429386"/>
                </a:lnTo>
                <a:lnTo>
                  <a:pt x="1475085" y="421433"/>
                </a:lnTo>
                <a:lnTo>
                  <a:pt x="1524787" y="418794"/>
                </a:lnTo>
                <a:lnTo>
                  <a:pt x="1706275" y="418794"/>
                </a:lnTo>
                <a:lnTo>
                  <a:pt x="1686702" y="396283"/>
                </a:lnTo>
                <a:lnTo>
                  <a:pt x="1646336" y="375177"/>
                </a:lnTo>
                <a:lnTo>
                  <a:pt x="1591955" y="362234"/>
                </a:lnTo>
                <a:lnTo>
                  <a:pt x="1524787" y="357835"/>
                </a:lnTo>
                <a:close/>
              </a:path>
              <a:path w="5034280" h="577850">
                <a:moveTo>
                  <a:pt x="1706275" y="418794"/>
                </a:moveTo>
                <a:lnTo>
                  <a:pt x="1524787" y="418794"/>
                </a:lnTo>
                <a:lnTo>
                  <a:pt x="1574488" y="421433"/>
                </a:lnTo>
                <a:lnTo>
                  <a:pt x="1610131" y="429386"/>
                </a:lnTo>
                <a:lnTo>
                  <a:pt x="1631600" y="442712"/>
                </a:lnTo>
                <a:lnTo>
                  <a:pt x="1638782" y="461466"/>
                </a:lnTo>
                <a:lnTo>
                  <a:pt x="1631600" y="480383"/>
                </a:lnTo>
                <a:lnTo>
                  <a:pt x="1610131" y="493470"/>
                </a:lnTo>
                <a:lnTo>
                  <a:pt x="1574488" y="501071"/>
                </a:lnTo>
                <a:lnTo>
                  <a:pt x="1524787" y="503529"/>
                </a:lnTo>
                <a:lnTo>
                  <a:pt x="1706805" y="503529"/>
                </a:lnTo>
                <a:lnTo>
                  <a:pt x="1711822" y="497760"/>
                </a:lnTo>
                <a:lnTo>
                  <a:pt x="1720468" y="461466"/>
                </a:lnTo>
                <a:lnTo>
                  <a:pt x="1711822" y="425173"/>
                </a:lnTo>
                <a:lnTo>
                  <a:pt x="1706275" y="418794"/>
                </a:lnTo>
                <a:close/>
              </a:path>
              <a:path w="5034280" h="577850">
                <a:moveTo>
                  <a:pt x="2046554" y="302971"/>
                </a:moveTo>
                <a:lnTo>
                  <a:pt x="1831365" y="302971"/>
                </a:lnTo>
                <a:lnTo>
                  <a:pt x="1831365" y="367588"/>
                </a:lnTo>
                <a:lnTo>
                  <a:pt x="2342819" y="367588"/>
                </a:lnTo>
                <a:lnTo>
                  <a:pt x="2342819" y="338327"/>
                </a:lnTo>
                <a:lnTo>
                  <a:pt x="2046554" y="338327"/>
                </a:lnTo>
                <a:lnTo>
                  <a:pt x="2046554" y="302971"/>
                </a:lnTo>
                <a:close/>
              </a:path>
              <a:path w="5034280" h="577850">
                <a:moveTo>
                  <a:pt x="2127630" y="231038"/>
                </a:moveTo>
                <a:lnTo>
                  <a:pt x="2046554" y="231038"/>
                </a:lnTo>
                <a:lnTo>
                  <a:pt x="2046554" y="338327"/>
                </a:lnTo>
                <a:lnTo>
                  <a:pt x="2127630" y="338327"/>
                </a:lnTo>
                <a:lnTo>
                  <a:pt x="2127630" y="231038"/>
                </a:lnTo>
                <a:close/>
              </a:path>
              <a:path w="5034280" h="577850">
                <a:moveTo>
                  <a:pt x="2342819" y="302971"/>
                </a:moveTo>
                <a:lnTo>
                  <a:pt x="2127630" y="302971"/>
                </a:lnTo>
                <a:lnTo>
                  <a:pt x="2127630" y="338327"/>
                </a:lnTo>
                <a:lnTo>
                  <a:pt x="2342819" y="338327"/>
                </a:lnTo>
                <a:lnTo>
                  <a:pt x="2342819" y="302971"/>
                </a:lnTo>
                <a:close/>
              </a:path>
              <a:path w="5034280" h="577850">
                <a:moveTo>
                  <a:pt x="2280640" y="11582"/>
                </a:moveTo>
                <a:lnTo>
                  <a:pt x="1894154" y="11582"/>
                </a:lnTo>
                <a:lnTo>
                  <a:pt x="1894154" y="73151"/>
                </a:lnTo>
                <a:lnTo>
                  <a:pt x="2200783" y="73151"/>
                </a:lnTo>
                <a:lnTo>
                  <a:pt x="2200783" y="107289"/>
                </a:lnTo>
                <a:lnTo>
                  <a:pt x="1894763" y="107289"/>
                </a:lnTo>
                <a:lnTo>
                  <a:pt x="1894763" y="262737"/>
                </a:lnTo>
                <a:lnTo>
                  <a:pt x="2046554" y="262737"/>
                </a:lnTo>
                <a:lnTo>
                  <a:pt x="2046554" y="231038"/>
                </a:lnTo>
                <a:lnTo>
                  <a:pt x="2291613" y="231038"/>
                </a:lnTo>
                <a:lnTo>
                  <a:pt x="2291613" y="225551"/>
                </a:lnTo>
                <a:lnTo>
                  <a:pt x="1975230" y="225551"/>
                </a:lnTo>
                <a:lnTo>
                  <a:pt x="1975230" y="164591"/>
                </a:lnTo>
                <a:lnTo>
                  <a:pt x="2280640" y="164591"/>
                </a:lnTo>
                <a:lnTo>
                  <a:pt x="2280640" y="11582"/>
                </a:lnTo>
                <a:close/>
              </a:path>
              <a:path w="5034280" h="577850">
                <a:moveTo>
                  <a:pt x="2291613" y="231038"/>
                </a:moveTo>
                <a:lnTo>
                  <a:pt x="2127630" y="231038"/>
                </a:lnTo>
                <a:lnTo>
                  <a:pt x="2127630" y="262737"/>
                </a:lnTo>
                <a:lnTo>
                  <a:pt x="2291613" y="262737"/>
                </a:lnTo>
                <a:lnTo>
                  <a:pt x="2291613" y="231038"/>
                </a:lnTo>
                <a:close/>
              </a:path>
              <a:path w="5034280" h="577850">
                <a:moveTo>
                  <a:pt x="2291613" y="201167"/>
                </a:moveTo>
                <a:lnTo>
                  <a:pt x="1975230" y="201167"/>
                </a:lnTo>
                <a:lnTo>
                  <a:pt x="1975230" y="225551"/>
                </a:lnTo>
                <a:lnTo>
                  <a:pt x="2291613" y="225551"/>
                </a:lnTo>
                <a:lnTo>
                  <a:pt x="2291613" y="201167"/>
                </a:lnTo>
                <a:close/>
              </a:path>
              <a:path w="5034280" h="577850">
                <a:moveTo>
                  <a:pt x="2284298" y="399287"/>
                </a:moveTo>
                <a:lnTo>
                  <a:pt x="1888058" y="399287"/>
                </a:lnTo>
                <a:lnTo>
                  <a:pt x="1888058" y="463295"/>
                </a:lnTo>
                <a:lnTo>
                  <a:pt x="2203221" y="463295"/>
                </a:lnTo>
                <a:lnTo>
                  <a:pt x="2203221" y="563270"/>
                </a:lnTo>
                <a:lnTo>
                  <a:pt x="2284298" y="563270"/>
                </a:lnTo>
                <a:lnTo>
                  <a:pt x="2284298" y="399287"/>
                </a:lnTo>
                <a:close/>
              </a:path>
              <a:path w="5034280" h="577850">
                <a:moveTo>
                  <a:pt x="2597670" y="46716"/>
                </a:moveTo>
                <a:lnTo>
                  <a:pt x="2518219" y="46716"/>
                </a:lnTo>
                <a:lnTo>
                  <a:pt x="2375344" y="577519"/>
                </a:lnTo>
                <a:lnTo>
                  <a:pt x="2454795" y="577519"/>
                </a:lnTo>
                <a:lnTo>
                  <a:pt x="2597670" y="46716"/>
                </a:lnTo>
                <a:close/>
              </a:path>
              <a:path w="5034280" h="577850">
                <a:moveTo>
                  <a:pt x="2857677" y="17068"/>
                </a:moveTo>
                <a:lnTo>
                  <a:pt x="2842425" y="17068"/>
                </a:lnTo>
                <a:lnTo>
                  <a:pt x="2842425" y="43281"/>
                </a:lnTo>
                <a:lnTo>
                  <a:pt x="2837083" y="76818"/>
                </a:lnTo>
                <a:lnTo>
                  <a:pt x="2794196" y="140436"/>
                </a:lnTo>
                <a:lnTo>
                  <a:pt x="2756548" y="166962"/>
                </a:lnTo>
                <a:lnTo>
                  <a:pt x="2708028" y="187595"/>
                </a:lnTo>
                <a:lnTo>
                  <a:pt x="2648585" y="200558"/>
                </a:lnTo>
                <a:lnTo>
                  <a:pt x="2680284" y="265785"/>
                </a:lnTo>
                <a:lnTo>
                  <a:pt x="2732846" y="254374"/>
                </a:lnTo>
                <a:lnTo>
                  <a:pt x="2779256" y="237020"/>
                </a:lnTo>
                <a:lnTo>
                  <a:pt x="2819251" y="214350"/>
                </a:lnTo>
                <a:lnTo>
                  <a:pt x="2852566" y="186994"/>
                </a:lnTo>
                <a:lnTo>
                  <a:pt x="2878937" y="155581"/>
                </a:lnTo>
                <a:lnTo>
                  <a:pt x="2885713" y="143261"/>
                </a:lnTo>
                <a:lnTo>
                  <a:pt x="2873325" y="120738"/>
                </a:lnTo>
                <a:lnTo>
                  <a:pt x="2861633" y="83096"/>
                </a:lnTo>
                <a:lnTo>
                  <a:pt x="2857677" y="43281"/>
                </a:lnTo>
                <a:lnTo>
                  <a:pt x="2857677" y="17068"/>
                </a:lnTo>
                <a:close/>
              </a:path>
              <a:path w="5034280" h="577850">
                <a:moveTo>
                  <a:pt x="2928391" y="17068"/>
                </a:moveTo>
                <a:lnTo>
                  <a:pt x="2913748" y="17068"/>
                </a:lnTo>
                <a:lnTo>
                  <a:pt x="2913748" y="43281"/>
                </a:lnTo>
                <a:lnTo>
                  <a:pt x="2909792" y="83096"/>
                </a:lnTo>
                <a:lnTo>
                  <a:pt x="2898100" y="120738"/>
                </a:lnTo>
                <a:lnTo>
                  <a:pt x="2885713" y="143261"/>
                </a:lnTo>
                <a:lnTo>
                  <a:pt x="2892488" y="155581"/>
                </a:lnTo>
                <a:lnTo>
                  <a:pt x="2918860" y="186994"/>
                </a:lnTo>
                <a:lnTo>
                  <a:pt x="2952174" y="214350"/>
                </a:lnTo>
                <a:lnTo>
                  <a:pt x="2992169" y="237020"/>
                </a:lnTo>
                <a:lnTo>
                  <a:pt x="3038579" y="254374"/>
                </a:lnTo>
                <a:lnTo>
                  <a:pt x="3091141" y="265785"/>
                </a:lnTo>
                <a:lnTo>
                  <a:pt x="3122244" y="200558"/>
                </a:lnTo>
                <a:lnTo>
                  <a:pt x="3063006" y="187553"/>
                </a:lnTo>
                <a:lnTo>
                  <a:pt x="3014542" y="166827"/>
                </a:lnTo>
                <a:lnTo>
                  <a:pt x="2976849" y="140207"/>
                </a:lnTo>
                <a:lnTo>
                  <a:pt x="2949927" y="109524"/>
                </a:lnTo>
                <a:lnTo>
                  <a:pt x="2933775" y="76606"/>
                </a:lnTo>
                <a:lnTo>
                  <a:pt x="2928391" y="43281"/>
                </a:lnTo>
                <a:lnTo>
                  <a:pt x="2928391" y="17068"/>
                </a:lnTo>
                <a:close/>
              </a:path>
              <a:path w="5034280" h="577850">
                <a:moveTo>
                  <a:pt x="2913748" y="17068"/>
                </a:moveTo>
                <a:lnTo>
                  <a:pt x="2857677" y="17068"/>
                </a:lnTo>
                <a:lnTo>
                  <a:pt x="2857677" y="43281"/>
                </a:lnTo>
                <a:lnTo>
                  <a:pt x="2861633" y="83096"/>
                </a:lnTo>
                <a:lnTo>
                  <a:pt x="2873325" y="120738"/>
                </a:lnTo>
                <a:lnTo>
                  <a:pt x="2885713" y="143261"/>
                </a:lnTo>
                <a:lnTo>
                  <a:pt x="2898100" y="120738"/>
                </a:lnTo>
                <a:lnTo>
                  <a:pt x="2909792" y="83096"/>
                </a:lnTo>
                <a:lnTo>
                  <a:pt x="2913748" y="43281"/>
                </a:lnTo>
                <a:lnTo>
                  <a:pt x="2913748" y="17068"/>
                </a:lnTo>
                <a:close/>
              </a:path>
              <a:path w="5034280" h="577850">
                <a:moveTo>
                  <a:pt x="2923501" y="358444"/>
                </a:moveTo>
                <a:lnTo>
                  <a:pt x="2843047" y="358444"/>
                </a:lnTo>
                <a:lnTo>
                  <a:pt x="2843047" y="565098"/>
                </a:lnTo>
                <a:lnTo>
                  <a:pt x="2923501" y="565098"/>
                </a:lnTo>
                <a:lnTo>
                  <a:pt x="2923501" y="358444"/>
                </a:lnTo>
                <a:close/>
              </a:path>
              <a:path w="5034280" h="577850">
                <a:moveTo>
                  <a:pt x="3140519" y="307238"/>
                </a:moveTo>
                <a:lnTo>
                  <a:pt x="2630297" y="307238"/>
                </a:lnTo>
                <a:lnTo>
                  <a:pt x="2630297" y="373075"/>
                </a:lnTo>
                <a:lnTo>
                  <a:pt x="2843047" y="373075"/>
                </a:lnTo>
                <a:lnTo>
                  <a:pt x="2843047" y="358444"/>
                </a:lnTo>
                <a:lnTo>
                  <a:pt x="3140519" y="358444"/>
                </a:lnTo>
                <a:lnTo>
                  <a:pt x="3140519" y="307238"/>
                </a:lnTo>
                <a:close/>
              </a:path>
              <a:path w="5034280" h="577850">
                <a:moveTo>
                  <a:pt x="3140519" y="358444"/>
                </a:moveTo>
                <a:lnTo>
                  <a:pt x="2923501" y="358444"/>
                </a:lnTo>
                <a:lnTo>
                  <a:pt x="2923501" y="373075"/>
                </a:lnTo>
                <a:lnTo>
                  <a:pt x="3140519" y="373075"/>
                </a:lnTo>
                <a:lnTo>
                  <a:pt x="3140519" y="358444"/>
                </a:lnTo>
                <a:close/>
              </a:path>
              <a:path w="5034280" h="577850">
                <a:moveTo>
                  <a:pt x="3337991" y="57302"/>
                </a:moveTo>
                <a:lnTo>
                  <a:pt x="3320923" y="57302"/>
                </a:lnTo>
                <a:lnTo>
                  <a:pt x="3320923" y="92659"/>
                </a:lnTo>
                <a:lnTo>
                  <a:pt x="3315992" y="136111"/>
                </a:lnTo>
                <a:lnTo>
                  <a:pt x="3300791" y="177954"/>
                </a:lnTo>
                <a:lnTo>
                  <a:pt x="3274705" y="215993"/>
                </a:lnTo>
                <a:lnTo>
                  <a:pt x="3237120" y="248034"/>
                </a:lnTo>
                <a:lnTo>
                  <a:pt x="3187420" y="271881"/>
                </a:lnTo>
                <a:lnTo>
                  <a:pt x="3228873" y="335889"/>
                </a:lnTo>
                <a:lnTo>
                  <a:pt x="3271593" y="316561"/>
                </a:lnTo>
                <a:lnTo>
                  <a:pt x="3307360" y="290548"/>
                </a:lnTo>
                <a:lnTo>
                  <a:pt x="3336314" y="258776"/>
                </a:lnTo>
                <a:lnTo>
                  <a:pt x="3358592" y="222173"/>
                </a:lnTo>
                <a:lnTo>
                  <a:pt x="3363855" y="208628"/>
                </a:lnTo>
                <a:lnTo>
                  <a:pt x="3354360" y="189066"/>
                </a:lnTo>
                <a:lnTo>
                  <a:pt x="3342044" y="142149"/>
                </a:lnTo>
                <a:lnTo>
                  <a:pt x="3337991" y="92659"/>
                </a:lnTo>
                <a:lnTo>
                  <a:pt x="3337991" y="57302"/>
                </a:lnTo>
                <a:close/>
              </a:path>
              <a:path w="5034280" h="577850">
                <a:moveTo>
                  <a:pt x="3662908" y="609"/>
                </a:moveTo>
                <a:lnTo>
                  <a:pt x="3581831" y="609"/>
                </a:lnTo>
                <a:lnTo>
                  <a:pt x="3581831" y="335889"/>
                </a:lnTo>
                <a:lnTo>
                  <a:pt x="3662908" y="335889"/>
                </a:lnTo>
                <a:lnTo>
                  <a:pt x="3662908" y="202996"/>
                </a:lnTo>
                <a:lnTo>
                  <a:pt x="3603777" y="202996"/>
                </a:lnTo>
                <a:lnTo>
                  <a:pt x="3603777" y="137159"/>
                </a:lnTo>
                <a:lnTo>
                  <a:pt x="3662908" y="137159"/>
                </a:lnTo>
                <a:lnTo>
                  <a:pt x="3662908" y="609"/>
                </a:lnTo>
                <a:close/>
              </a:path>
              <a:path w="5034280" h="577850">
                <a:moveTo>
                  <a:pt x="3403219" y="57302"/>
                </a:moveTo>
                <a:lnTo>
                  <a:pt x="3386759" y="57302"/>
                </a:lnTo>
                <a:lnTo>
                  <a:pt x="3386759" y="92659"/>
                </a:lnTo>
                <a:lnTo>
                  <a:pt x="3383676" y="138187"/>
                </a:lnTo>
                <a:lnTo>
                  <a:pt x="3374333" y="181667"/>
                </a:lnTo>
                <a:lnTo>
                  <a:pt x="3363855" y="208628"/>
                </a:lnTo>
                <a:lnTo>
                  <a:pt x="3375177" y="231952"/>
                </a:lnTo>
                <a:lnTo>
                  <a:pt x="3404731" y="269352"/>
                </a:lnTo>
                <a:lnTo>
                  <a:pt x="3443260" y="299810"/>
                </a:lnTo>
                <a:lnTo>
                  <a:pt x="3491001" y="321868"/>
                </a:lnTo>
                <a:lnTo>
                  <a:pt x="3530625" y="257860"/>
                </a:lnTo>
                <a:lnTo>
                  <a:pt x="3483198" y="235588"/>
                </a:lnTo>
                <a:lnTo>
                  <a:pt x="3447329" y="205942"/>
                </a:lnTo>
                <a:lnTo>
                  <a:pt x="3422433" y="170912"/>
                </a:lnTo>
                <a:lnTo>
                  <a:pt x="3407925" y="132488"/>
                </a:lnTo>
                <a:lnTo>
                  <a:pt x="3403219" y="92659"/>
                </a:lnTo>
                <a:lnTo>
                  <a:pt x="3403219" y="57302"/>
                </a:lnTo>
                <a:close/>
              </a:path>
              <a:path w="5034280" h="577850">
                <a:moveTo>
                  <a:pt x="3386759" y="57302"/>
                </a:moveTo>
                <a:lnTo>
                  <a:pt x="3337991" y="57302"/>
                </a:lnTo>
                <a:lnTo>
                  <a:pt x="3337991" y="92659"/>
                </a:lnTo>
                <a:lnTo>
                  <a:pt x="3342044" y="142149"/>
                </a:lnTo>
                <a:lnTo>
                  <a:pt x="3354360" y="189066"/>
                </a:lnTo>
                <a:lnTo>
                  <a:pt x="3363855" y="208628"/>
                </a:lnTo>
                <a:lnTo>
                  <a:pt x="3374333" y="181667"/>
                </a:lnTo>
                <a:lnTo>
                  <a:pt x="3383676" y="138187"/>
                </a:lnTo>
                <a:lnTo>
                  <a:pt x="3386759" y="92659"/>
                </a:lnTo>
                <a:lnTo>
                  <a:pt x="3386759" y="57302"/>
                </a:lnTo>
                <a:close/>
              </a:path>
              <a:path w="5034280" h="577850">
                <a:moveTo>
                  <a:pt x="3581831" y="137159"/>
                </a:moveTo>
                <a:lnTo>
                  <a:pt x="3496487" y="137159"/>
                </a:lnTo>
                <a:lnTo>
                  <a:pt x="3496487" y="202996"/>
                </a:lnTo>
                <a:lnTo>
                  <a:pt x="3581831" y="202996"/>
                </a:lnTo>
                <a:lnTo>
                  <a:pt x="3581831" y="137159"/>
                </a:lnTo>
                <a:close/>
              </a:path>
              <a:path w="5034280" h="577850">
                <a:moveTo>
                  <a:pt x="3662908" y="137159"/>
                </a:moveTo>
                <a:lnTo>
                  <a:pt x="3603777" y="137159"/>
                </a:lnTo>
                <a:lnTo>
                  <a:pt x="3603777" y="202996"/>
                </a:lnTo>
                <a:lnTo>
                  <a:pt x="3662908" y="202996"/>
                </a:lnTo>
                <a:lnTo>
                  <a:pt x="3662908" y="137159"/>
                </a:lnTo>
                <a:close/>
              </a:path>
              <a:path w="5034280" h="577850">
                <a:moveTo>
                  <a:pt x="3512947" y="34747"/>
                </a:moveTo>
                <a:lnTo>
                  <a:pt x="3209366" y="34747"/>
                </a:lnTo>
                <a:lnTo>
                  <a:pt x="3209366" y="99364"/>
                </a:lnTo>
                <a:lnTo>
                  <a:pt x="3320162" y="99364"/>
                </a:lnTo>
                <a:lnTo>
                  <a:pt x="3320923" y="92659"/>
                </a:lnTo>
                <a:lnTo>
                  <a:pt x="3320923" y="57302"/>
                </a:lnTo>
                <a:lnTo>
                  <a:pt x="3512947" y="57302"/>
                </a:lnTo>
                <a:lnTo>
                  <a:pt x="3512947" y="34747"/>
                </a:lnTo>
                <a:close/>
              </a:path>
              <a:path w="5034280" h="577850">
                <a:moveTo>
                  <a:pt x="3512947" y="57302"/>
                </a:moveTo>
                <a:lnTo>
                  <a:pt x="3403219" y="57302"/>
                </a:lnTo>
                <a:lnTo>
                  <a:pt x="3403219" y="92659"/>
                </a:lnTo>
                <a:lnTo>
                  <a:pt x="3404011" y="99364"/>
                </a:lnTo>
                <a:lnTo>
                  <a:pt x="3512947" y="99364"/>
                </a:lnTo>
                <a:lnTo>
                  <a:pt x="3512947" y="57302"/>
                </a:lnTo>
                <a:close/>
              </a:path>
              <a:path w="5034280" h="577850">
                <a:moveTo>
                  <a:pt x="3471494" y="348081"/>
                </a:moveTo>
                <a:lnTo>
                  <a:pt x="3405515" y="352875"/>
                </a:lnTo>
                <a:lnTo>
                  <a:pt x="3351856" y="366827"/>
                </a:lnTo>
                <a:lnTo>
                  <a:pt x="3311861" y="389295"/>
                </a:lnTo>
                <a:lnTo>
                  <a:pt x="3286878" y="419633"/>
                </a:lnTo>
                <a:lnTo>
                  <a:pt x="3278251" y="457199"/>
                </a:lnTo>
                <a:lnTo>
                  <a:pt x="3286878" y="494936"/>
                </a:lnTo>
                <a:lnTo>
                  <a:pt x="3311861" y="525153"/>
                </a:lnTo>
                <a:lnTo>
                  <a:pt x="3351856" y="547352"/>
                </a:lnTo>
                <a:lnTo>
                  <a:pt x="3405515" y="561036"/>
                </a:lnTo>
                <a:lnTo>
                  <a:pt x="3471494" y="565708"/>
                </a:lnTo>
                <a:lnTo>
                  <a:pt x="3537472" y="561036"/>
                </a:lnTo>
                <a:lnTo>
                  <a:pt x="3591131" y="547352"/>
                </a:lnTo>
                <a:lnTo>
                  <a:pt x="3631126" y="525153"/>
                </a:lnTo>
                <a:lnTo>
                  <a:pt x="3648501" y="504138"/>
                </a:lnTo>
                <a:lnTo>
                  <a:pt x="3471494" y="504138"/>
                </a:lnTo>
                <a:lnTo>
                  <a:pt x="3423107" y="501262"/>
                </a:lnTo>
                <a:lnTo>
                  <a:pt x="3387979" y="492556"/>
                </a:lnTo>
                <a:lnTo>
                  <a:pt x="3366566" y="477907"/>
                </a:lnTo>
                <a:lnTo>
                  <a:pt x="3359327" y="457199"/>
                </a:lnTo>
                <a:lnTo>
                  <a:pt x="3366566" y="436139"/>
                </a:lnTo>
                <a:lnTo>
                  <a:pt x="3387979" y="421309"/>
                </a:lnTo>
                <a:lnTo>
                  <a:pt x="3423107" y="412537"/>
                </a:lnTo>
                <a:lnTo>
                  <a:pt x="3471494" y="409650"/>
                </a:lnTo>
                <a:lnTo>
                  <a:pt x="3647889" y="409650"/>
                </a:lnTo>
                <a:lnTo>
                  <a:pt x="3631126" y="389295"/>
                </a:lnTo>
                <a:lnTo>
                  <a:pt x="3591131" y="366827"/>
                </a:lnTo>
                <a:lnTo>
                  <a:pt x="3537472" y="352875"/>
                </a:lnTo>
                <a:lnTo>
                  <a:pt x="3471494" y="348081"/>
                </a:lnTo>
                <a:close/>
              </a:path>
              <a:path w="5034280" h="577850">
                <a:moveTo>
                  <a:pt x="3647889" y="409650"/>
                </a:moveTo>
                <a:lnTo>
                  <a:pt x="3471494" y="409650"/>
                </a:lnTo>
                <a:lnTo>
                  <a:pt x="3520233" y="412537"/>
                </a:lnTo>
                <a:lnTo>
                  <a:pt x="3555542" y="421309"/>
                </a:lnTo>
                <a:lnTo>
                  <a:pt x="3577021" y="436139"/>
                </a:lnTo>
                <a:lnTo>
                  <a:pt x="3584270" y="457199"/>
                </a:lnTo>
                <a:lnTo>
                  <a:pt x="3577021" y="477907"/>
                </a:lnTo>
                <a:lnTo>
                  <a:pt x="3555542" y="492556"/>
                </a:lnTo>
                <a:lnTo>
                  <a:pt x="3520233" y="501262"/>
                </a:lnTo>
                <a:lnTo>
                  <a:pt x="3471494" y="504138"/>
                </a:lnTo>
                <a:lnTo>
                  <a:pt x="3648501" y="504138"/>
                </a:lnTo>
                <a:lnTo>
                  <a:pt x="3656110" y="494936"/>
                </a:lnTo>
                <a:lnTo>
                  <a:pt x="3664737" y="457199"/>
                </a:lnTo>
                <a:lnTo>
                  <a:pt x="3656110" y="419633"/>
                </a:lnTo>
                <a:lnTo>
                  <a:pt x="3647889" y="409650"/>
                </a:lnTo>
                <a:close/>
              </a:path>
              <a:path w="5034280" h="577850">
                <a:moveTo>
                  <a:pt x="3956761" y="46716"/>
                </a:moveTo>
                <a:lnTo>
                  <a:pt x="3877322" y="46716"/>
                </a:lnTo>
                <a:lnTo>
                  <a:pt x="3734447" y="577519"/>
                </a:lnTo>
                <a:lnTo>
                  <a:pt x="3813886" y="577519"/>
                </a:lnTo>
                <a:lnTo>
                  <a:pt x="3956761" y="46716"/>
                </a:lnTo>
                <a:close/>
              </a:path>
              <a:path w="5034280" h="577850">
                <a:moveTo>
                  <a:pt x="4132033" y="29870"/>
                </a:moveTo>
                <a:lnTo>
                  <a:pt x="4115574" y="29870"/>
                </a:lnTo>
                <a:lnTo>
                  <a:pt x="4115574" y="81076"/>
                </a:lnTo>
                <a:lnTo>
                  <a:pt x="4110766" y="124494"/>
                </a:lnTo>
                <a:lnTo>
                  <a:pt x="4095833" y="165660"/>
                </a:lnTo>
                <a:lnTo>
                  <a:pt x="4070015" y="202611"/>
                </a:lnTo>
                <a:lnTo>
                  <a:pt x="4032552" y="233389"/>
                </a:lnTo>
                <a:lnTo>
                  <a:pt x="3982681" y="256031"/>
                </a:lnTo>
                <a:lnTo>
                  <a:pt x="4023525" y="320649"/>
                </a:lnTo>
                <a:lnTo>
                  <a:pt x="4066628" y="301748"/>
                </a:lnTo>
                <a:lnTo>
                  <a:pt x="4102545" y="276406"/>
                </a:lnTo>
                <a:lnTo>
                  <a:pt x="4131477" y="245423"/>
                </a:lnTo>
                <a:lnTo>
                  <a:pt x="4153627" y="209599"/>
                </a:lnTo>
                <a:lnTo>
                  <a:pt x="4156713" y="201697"/>
                </a:lnTo>
                <a:lnTo>
                  <a:pt x="4148244" y="184505"/>
                </a:lnTo>
                <a:lnTo>
                  <a:pt x="4136041" y="138074"/>
                </a:lnTo>
                <a:lnTo>
                  <a:pt x="4132033" y="88391"/>
                </a:lnTo>
                <a:lnTo>
                  <a:pt x="4132033" y="29870"/>
                </a:lnTo>
                <a:close/>
              </a:path>
              <a:path w="5034280" h="577850">
                <a:moveTo>
                  <a:pt x="4197261" y="29870"/>
                </a:moveTo>
                <a:lnTo>
                  <a:pt x="4181411" y="29870"/>
                </a:lnTo>
                <a:lnTo>
                  <a:pt x="4181411" y="81076"/>
                </a:lnTo>
                <a:lnTo>
                  <a:pt x="4178391" y="126626"/>
                </a:lnTo>
                <a:lnTo>
                  <a:pt x="4169198" y="169733"/>
                </a:lnTo>
                <a:lnTo>
                  <a:pt x="4156713" y="201697"/>
                </a:lnTo>
                <a:lnTo>
                  <a:pt x="4168914" y="226466"/>
                </a:lnTo>
                <a:lnTo>
                  <a:pt x="4198322" y="262737"/>
                </a:lnTo>
                <a:lnTo>
                  <a:pt x="4236738" y="292099"/>
                </a:lnTo>
                <a:lnTo>
                  <a:pt x="4284433" y="313334"/>
                </a:lnTo>
                <a:lnTo>
                  <a:pt x="4324057" y="249935"/>
                </a:lnTo>
                <a:lnTo>
                  <a:pt x="4276694" y="228863"/>
                </a:lnTo>
                <a:lnTo>
                  <a:pt x="4240976" y="200446"/>
                </a:lnTo>
                <a:lnTo>
                  <a:pt x="4216261" y="166411"/>
                </a:lnTo>
                <a:lnTo>
                  <a:pt x="4201903" y="128484"/>
                </a:lnTo>
                <a:lnTo>
                  <a:pt x="4197261" y="88391"/>
                </a:lnTo>
                <a:lnTo>
                  <a:pt x="4197261" y="29870"/>
                </a:lnTo>
                <a:close/>
              </a:path>
              <a:path w="5034280" h="577850">
                <a:moveTo>
                  <a:pt x="4181411" y="29870"/>
                </a:moveTo>
                <a:lnTo>
                  <a:pt x="4132033" y="29870"/>
                </a:lnTo>
                <a:lnTo>
                  <a:pt x="4132033" y="88391"/>
                </a:lnTo>
                <a:lnTo>
                  <a:pt x="4136041" y="138074"/>
                </a:lnTo>
                <a:lnTo>
                  <a:pt x="4148244" y="184505"/>
                </a:lnTo>
                <a:lnTo>
                  <a:pt x="4156713" y="201697"/>
                </a:lnTo>
                <a:lnTo>
                  <a:pt x="4169198" y="169733"/>
                </a:lnTo>
                <a:lnTo>
                  <a:pt x="4178391" y="126626"/>
                </a:lnTo>
                <a:lnTo>
                  <a:pt x="4181411" y="81076"/>
                </a:lnTo>
                <a:lnTo>
                  <a:pt x="4181411" y="29870"/>
                </a:lnTo>
                <a:close/>
              </a:path>
              <a:path w="5034280" h="577850">
                <a:moveTo>
                  <a:pt x="4433176" y="609"/>
                </a:moveTo>
                <a:lnTo>
                  <a:pt x="4352099" y="609"/>
                </a:lnTo>
                <a:lnTo>
                  <a:pt x="4352099" y="341375"/>
                </a:lnTo>
                <a:lnTo>
                  <a:pt x="4433176" y="341375"/>
                </a:lnTo>
                <a:lnTo>
                  <a:pt x="4433176" y="204825"/>
                </a:lnTo>
                <a:lnTo>
                  <a:pt x="4410621" y="204825"/>
                </a:lnTo>
                <a:lnTo>
                  <a:pt x="4410621" y="137769"/>
                </a:lnTo>
                <a:lnTo>
                  <a:pt x="4433176" y="137769"/>
                </a:lnTo>
                <a:lnTo>
                  <a:pt x="4433176" y="609"/>
                </a:lnTo>
                <a:close/>
              </a:path>
              <a:path w="5034280" h="577850">
                <a:moveTo>
                  <a:pt x="4433176" y="137769"/>
                </a:moveTo>
                <a:lnTo>
                  <a:pt x="4410621" y="137769"/>
                </a:lnTo>
                <a:lnTo>
                  <a:pt x="4410621" y="204825"/>
                </a:lnTo>
                <a:lnTo>
                  <a:pt x="4433176" y="204825"/>
                </a:lnTo>
                <a:lnTo>
                  <a:pt x="4433176" y="137769"/>
                </a:lnTo>
                <a:close/>
              </a:path>
              <a:path w="5034280" h="577850">
                <a:moveTo>
                  <a:pt x="4508157" y="137769"/>
                </a:moveTo>
                <a:lnTo>
                  <a:pt x="4433176" y="137769"/>
                </a:lnTo>
                <a:lnTo>
                  <a:pt x="4433176" y="204825"/>
                </a:lnTo>
                <a:lnTo>
                  <a:pt x="4508157" y="204825"/>
                </a:lnTo>
                <a:lnTo>
                  <a:pt x="4508157" y="137769"/>
                </a:lnTo>
                <a:close/>
              </a:path>
              <a:path w="5034280" h="577850">
                <a:moveTo>
                  <a:pt x="4433176" y="365150"/>
                </a:moveTo>
                <a:lnTo>
                  <a:pt x="4056443" y="365150"/>
                </a:lnTo>
                <a:lnTo>
                  <a:pt x="4056443" y="430377"/>
                </a:lnTo>
                <a:lnTo>
                  <a:pt x="4352099" y="430377"/>
                </a:lnTo>
                <a:lnTo>
                  <a:pt x="4352099" y="565098"/>
                </a:lnTo>
                <a:lnTo>
                  <a:pt x="4433176" y="565098"/>
                </a:lnTo>
                <a:lnTo>
                  <a:pt x="4433176" y="365150"/>
                </a:lnTo>
                <a:close/>
              </a:path>
              <a:path w="5034280" h="577850">
                <a:moveTo>
                  <a:pt x="5034191" y="609"/>
                </a:moveTo>
                <a:lnTo>
                  <a:pt x="4957381" y="609"/>
                </a:lnTo>
                <a:lnTo>
                  <a:pt x="4957381" y="565098"/>
                </a:lnTo>
                <a:lnTo>
                  <a:pt x="5034191" y="565098"/>
                </a:lnTo>
                <a:lnTo>
                  <a:pt x="5034191" y="609"/>
                </a:lnTo>
                <a:close/>
              </a:path>
              <a:path w="5034280" h="577850">
                <a:moveTo>
                  <a:pt x="4918976" y="9753"/>
                </a:moveTo>
                <a:lnTo>
                  <a:pt x="4843386" y="9753"/>
                </a:lnTo>
                <a:lnTo>
                  <a:pt x="4843386" y="539495"/>
                </a:lnTo>
                <a:lnTo>
                  <a:pt x="4918976" y="539495"/>
                </a:lnTo>
                <a:lnTo>
                  <a:pt x="4918976" y="259079"/>
                </a:lnTo>
                <a:lnTo>
                  <a:pt x="4864722" y="259079"/>
                </a:lnTo>
                <a:lnTo>
                  <a:pt x="4864722" y="193243"/>
                </a:lnTo>
                <a:lnTo>
                  <a:pt x="4918976" y="193243"/>
                </a:lnTo>
                <a:lnTo>
                  <a:pt x="4918976" y="9753"/>
                </a:lnTo>
                <a:close/>
              </a:path>
              <a:path w="5034280" h="577850">
                <a:moveTo>
                  <a:pt x="4667821" y="92659"/>
                </a:moveTo>
                <a:lnTo>
                  <a:pt x="4649533" y="92659"/>
                </a:lnTo>
                <a:lnTo>
                  <a:pt x="4649533" y="150571"/>
                </a:lnTo>
                <a:lnTo>
                  <a:pt x="4647027" y="198884"/>
                </a:lnTo>
                <a:lnTo>
                  <a:pt x="4639034" y="246504"/>
                </a:lnTo>
                <a:lnTo>
                  <a:pt x="4624844" y="291922"/>
                </a:lnTo>
                <a:lnTo>
                  <a:pt x="4603745" y="333631"/>
                </a:lnTo>
                <a:lnTo>
                  <a:pt x="4575026" y="370125"/>
                </a:lnTo>
                <a:lnTo>
                  <a:pt x="4537976" y="399897"/>
                </a:lnTo>
                <a:lnTo>
                  <a:pt x="4586135" y="459638"/>
                </a:lnTo>
                <a:lnTo>
                  <a:pt x="4621239" y="431513"/>
                </a:lnTo>
                <a:lnTo>
                  <a:pt x="4649977" y="396019"/>
                </a:lnTo>
                <a:lnTo>
                  <a:pt x="4672701" y="354372"/>
                </a:lnTo>
                <a:lnTo>
                  <a:pt x="4689763" y="307789"/>
                </a:lnTo>
                <a:lnTo>
                  <a:pt x="4689793" y="307660"/>
                </a:lnTo>
                <a:lnTo>
                  <a:pt x="4687831" y="302446"/>
                </a:lnTo>
                <a:lnTo>
                  <a:pt x="4676437" y="254292"/>
                </a:lnTo>
                <a:lnTo>
                  <a:pt x="4669906" y="203322"/>
                </a:lnTo>
                <a:lnTo>
                  <a:pt x="4667821" y="150571"/>
                </a:lnTo>
                <a:lnTo>
                  <a:pt x="4667821" y="92659"/>
                </a:lnTo>
                <a:close/>
              </a:path>
              <a:path w="5034280" h="577850">
                <a:moveTo>
                  <a:pt x="4728171" y="92659"/>
                </a:moveTo>
                <a:lnTo>
                  <a:pt x="4710493" y="92659"/>
                </a:lnTo>
                <a:lnTo>
                  <a:pt x="4710493" y="150571"/>
                </a:lnTo>
                <a:lnTo>
                  <a:pt x="4708307" y="204672"/>
                </a:lnTo>
                <a:lnTo>
                  <a:pt x="4701514" y="257483"/>
                </a:lnTo>
                <a:lnTo>
                  <a:pt x="4689793" y="307660"/>
                </a:lnTo>
                <a:lnTo>
                  <a:pt x="4704504" y="346752"/>
                </a:lnTo>
                <a:lnTo>
                  <a:pt x="4726870" y="386173"/>
                </a:lnTo>
                <a:lnTo>
                  <a:pt x="4755347" y="419676"/>
                </a:lnTo>
                <a:lnTo>
                  <a:pt x="4790351" y="446226"/>
                </a:lnTo>
                <a:lnTo>
                  <a:pt x="4837899" y="387095"/>
                </a:lnTo>
                <a:lnTo>
                  <a:pt x="4801408" y="359584"/>
                </a:lnTo>
                <a:lnTo>
                  <a:pt x="4773146" y="325503"/>
                </a:lnTo>
                <a:lnTo>
                  <a:pt x="4752403" y="286207"/>
                </a:lnTo>
                <a:lnTo>
                  <a:pt x="4738467" y="243049"/>
                </a:lnTo>
                <a:lnTo>
                  <a:pt x="4730627" y="197386"/>
                </a:lnTo>
                <a:lnTo>
                  <a:pt x="4728171" y="150571"/>
                </a:lnTo>
                <a:lnTo>
                  <a:pt x="4728171" y="92659"/>
                </a:lnTo>
                <a:close/>
              </a:path>
              <a:path w="5034280" h="577850">
                <a:moveTo>
                  <a:pt x="4710493" y="92659"/>
                </a:moveTo>
                <a:lnTo>
                  <a:pt x="4667821" y="92659"/>
                </a:lnTo>
                <a:lnTo>
                  <a:pt x="4667821" y="150571"/>
                </a:lnTo>
                <a:lnTo>
                  <a:pt x="4669906" y="203322"/>
                </a:lnTo>
                <a:lnTo>
                  <a:pt x="4676437" y="254292"/>
                </a:lnTo>
                <a:lnTo>
                  <a:pt x="4687831" y="302446"/>
                </a:lnTo>
                <a:lnTo>
                  <a:pt x="4689793" y="307660"/>
                </a:lnTo>
                <a:lnTo>
                  <a:pt x="4701514" y="257483"/>
                </a:lnTo>
                <a:lnTo>
                  <a:pt x="4708307" y="204672"/>
                </a:lnTo>
                <a:lnTo>
                  <a:pt x="4710493" y="150571"/>
                </a:lnTo>
                <a:lnTo>
                  <a:pt x="4710493" y="92659"/>
                </a:lnTo>
                <a:close/>
              </a:path>
              <a:path w="5034280" h="577850">
                <a:moveTo>
                  <a:pt x="4843386" y="193243"/>
                </a:moveTo>
                <a:lnTo>
                  <a:pt x="4771453" y="193243"/>
                </a:lnTo>
                <a:lnTo>
                  <a:pt x="4771453" y="259079"/>
                </a:lnTo>
                <a:lnTo>
                  <a:pt x="4843386" y="259079"/>
                </a:lnTo>
                <a:lnTo>
                  <a:pt x="4843386" y="193243"/>
                </a:lnTo>
                <a:close/>
              </a:path>
              <a:path w="5034280" h="577850">
                <a:moveTo>
                  <a:pt x="4918976" y="193243"/>
                </a:moveTo>
                <a:lnTo>
                  <a:pt x="4864722" y="193243"/>
                </a:lnTo>
                <a:lnTo>
                  <a:pt x="4864722" y="259079"/>
                </a:lnTo>
                <a:lnTo>
                  <a:pt x="4918976" y="259079"/>
                </a:lnTo>
                <a:lnTo>
                  <a:pt x="4918976" y="193243"/>
                </a:lnTo>
                <a:close/>
              </a:path>
              <a:path w="5034280" h="577850">
                <a:moveTo>
                  <a:pt x="4811077" y="57302"/>
                </a:moveTo>
                <a:lnTo>
                  <a:pt x="4559312" y="57302"/>
                </a:lnTo>
                <a:lnTo>
                  <a:pt x="4559312" y="122529"/>
                </a:lnTo>
                <a:lnTo>
                  <a:pt x="4649533" y="122529"/>
                </a:lnTo>
                <a:lnTo>
                  <a:pt x="4649533" y="92659"/>
                </a:lnTo>
                <a:lnTo>
                  <a:pt x="4811077" y="92659"/>
                </a:lnTo>
                <a:lnTo>
                  <a:pt x="4811077" y="57302"/>
                </a:lnTo>
                <a:close/>
              </a:path>
              <a:path w="5034280" h="577850">
                <a:moveTo>
                  <a:pt x="4811077" y="92659"/>
                </a:moveTo>
                <a:lnTo>
                  <a:pt x="4728171" y="92659"/>
                </a:lnTo>
                <a:lnTo>
                  <a:pt x="4728171" y="122529"/>
                </a:lnTo>
                <a:lnTo>
                  <a:pt x="4811077" y="122529"/>
                </a:lnTo>
                <a:lnTo>
                  <a:pt x="4811077" y="926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59182B4-E8A3-DE7A-D5FE-2B84FB751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8133" y="1166086"/>
            <a:ext cx="6096000" cy="105027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4979" y="1166086"/>
            <a:ext cx="2769667" cy="42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91716" y="1686867"/>
            <a:ext cx="6043930" cy="577215"/>
          </a:xfrm>
          <a:custGeom>
            <a:avLst/>
            <a:gdLst/>
            <a:ahLst/>
            <a:cxnLst/>
            <a:rect l="l" t="t" r="r" b="b"/>
            <a:pathLst>
              <a:path w="6043930" h="577214">
                <a:moveTo>
                  <a:pt x="158495" y="89001"/>
                </a:moveTo>
                <a:lnTo>
                  <a:pt x="140207" y="89001"/>
                </a:lnTo>
                <a:lnTo>
                  <a:pt x="140207" y="152400"/>
                </a:lnTo>
                <a:lnTo>
                  <a:pt x="136383" y="200637"/>
                </a:lnTo>
                <a:lnTo>
                  <a:pt x="124855" y="248332"/>
                </a:lnTo>
                <a:lnTo>
                  <a:pt x="105536" y="293522"/>
                </a:lnTo>
                <a:lnTo>
                  <a:pt x="78344" y="334241"/>
                </a:lnTo>
                <a:lnTo>
                  <a:pt x="43194" y="368525"/>
                </a:lnTo>
                <a:lnTo>
                  <a:pt x="0" y="394411"/>
                </a:lnTo>
                <a:lnTo>
                  <a:pt x="45719" y="458419"/>
                </a:lnTo>
                <a:lnTo>
                  <a:pt x="83010" y="436794"/>
                </a:lnTo>
                <a:lnTo>
                  <a:pt x="115328" y="408632"/>
                </a:lnTo>
                <a:lnTo>
                  <a:pt x="142674" y="374826"/>
                </a:lnTo>
                <a:lnTo>
                  <a:pt x="165049" y="336270"/>
                </a:lnTo>
                <a:lnTo>
                  <a:pt x="182451" y="293857"/>
                </a:lnTo>
                <a:lnTo>
                  <a:pt x="183010" y="291817"/>
                </a:lnTo>
                <a:lnTo>
                  <a:pt x="171391" y="257101"/>
                </a:lnTo>
                <a:lnTo>
                  <a:pt x="161712" y="205684"/>
                </a:lnTo>
                <a:lnTo>
                  <a:pt x="158495" y="152400"/>
                </a:lnTo>
                <a:lnTo>
                  <a:pt x="158495" y="89001"/>
                </a:lnTo>
                <a:close/>
              </a:path>
              <a:path w="6043930" h="577214">
                <a:moveTo>
                  <a:pt x="222503" y="89001"/>
                </a:moveTo>
                <a:lnTo>
                  <a:pt x="204825" y="89001"/>
                </a:lnTo>
                <a:lnTo>
                  <a:pt x="204825" y="152400"/>
                </a:lnTo>
                <a:lnTo>
                  <a:pt x="202339" y="201028"/>
                </a:lnTo>
                <a:lnTo>
                  <a:pt x="194881" y="248478"/>
                </a:lnTo>
                <a:lnTo>
                  <a:pt x="183010" y="291817"/>
                </a:lnTo>
                <a:lnTo>
                  <a:pt x="187575" y="305459"/>
                </a:lnTo>
                <a:lnTo>
                  <a:pt x="210306" y="349562"/>
                </a:lnTo>
                <a:lnTo>
                  <a:pt x="239627" y="388215"/>
                </a:lnTo>
                <a:lnTo>
                  <a:pt x="275581" y="420226"/>
                </a:lnTo>
                <a:lnTo>
                  <a:pt x="318211" y="444398"/>
                </a:lnTo>
                <a:lnTo>
                  <a:pt x="362102" y="380390"/>
                </a:lnTo>
                <a:lnTo>
                  <a:pt x="318953" y="356305"/>
                </a:lnTo>
                <a:lnTo>
                  <a:pt x="283915" y="324262"/>
                </a:lnTo>
                <a:lnTo>
                  <a:pt x="256870" y="286054"/>
                </a:lnTo>
                <a:lnTo>
                  <a:pt x="237698" y="243478"/>
                </a:lnTo>
                <a:lnTo>
                  <a:pt x="226282" y="198328"/>
                </a:lnTo>
                <a:lnTo>
                  <a:pt x="222503" y="152400"/>
                </a:lnTo>
                <a:lnTo>
                  <a:pt x="222503" y="89001"/>
                </a:lnTo>
                <a:close/>
              </a:path>
              <a:path w="6043930" h="577214">
                <a:moveTo>
                  <a:pt x="204825" y="89001"/>
                </a:moveTo>
                <a:lnTo>
                  <a:pt x="158495" y="89001"/>
                </a:lnTo>
                <a:lnTo>
                  <a:pt x="158495" y="152400"/>
                </a:lnTo>
                <a:lnTo>
                  <a:pt x="161712" y="205684"/>
                </a:lnTo>
                <a:lnTo>
                  <a:pt x="171391" y="257101"/>
                </a:lnTo>
                <a:lnTo>
                  <a:pt x="183010" y="291817"/>
                </a:lnTo>
                <a:lnTo>
                  <a:pt x="194881" y="248478"/>
                </a:lnTo>
                <a:lnTo>
                  <a:pt x="202339" y="201028"/>
                </a:lnTo>
                <a:lnTo>
                  <a:pt x="204825" y="152400"/>
                </a:lnTo>
                <a:lnTo>
                  <a:pt x="204825" y="89001"/>
                </a:lnTo>
                <a:close/>
              </a:path>
              <a:path w="6043930" h="577214">
                <a:moveTo>
                  <a:pt x="338937" y="54254"/>
                </a:moveTo>
                <a:lnTo>
                  <a:pt x="22555" y="54254"/>
                </a:lnTo>
                <a:lnTo>
                  <a:pt x="22555" y="120700"/>
                </a:lnTo>
                <a:lnTo>
                  <a:pt x="140207" y="120700"/>
                </a:lnTo>
                <a:lnTo>
                  <a:pt x="140207" y="89001"/>
                </a:lnTo>
                <a:lnTo>
                  <a:pt x="338937" y="89001"/>
                </a:lnTo>
                <a:lnTo>
                  <a:pt x="338937" y="54254"/>
                </a:lnTo>
                <a:close/>
              </a:path>
              <a:path w="6043930" h="577214">
                <a:moveTo>
                  <a:pt x="338937" y="89001"/>
                </a:moveTo>
                <a:lnTo>
                  <a:pt x="222503" y="89001"/>
                </a:lnTo>
                <a:lnTo>
                  <a:pt x="222503" y="120700"/>
                </a:lnTo>
                <a:lnTo>
                  <a:pt x="338937" y="120700"/>
                </a:lnTo>
                <a:lnTo>
                  <a:pt x="338937" y="89001"/>
                </a:lnTo>
                <a:close/>
              </a:path>
              <a:path w="6043930" h="577214">
                <a:moveTo>
                  <a:pt x="473049" y="0"/>
                </a:moveTo>
                <a:lnTo>
                  <a:pt x="391363" y="0"/>
                </a:lnTo>
                <a:lnTo>
                  <a:pt x="391363" y="564489"/>
                </a:lnTo>
                <a:lnTo>
                  <a:pt x="473049" y="564489"/>
                </a:lnTo>
                <a:lnTo>
                  <a:pt x="473049" y="0"/>
                </a:lnTo>
                <a:close/>
              </a:path>
              <a:path w="6043930" h="577214">
                <a:moveTo>
                  <a:pt x="1037492" y="0"/>
                </a:moveTo>
                <a:lnTo>
                  <a:pt x="956415" y="0"/>
                </a:lnTo>
                <a:lnTo>
                  <a:pt x="956415" y="334060"/>
                </a:lnTo>
                <a:lnTo>
                  <a:pt x="1037492" y="334060"/>
                </a:lnTo>
                <a:lnTo>
                  <a:pt x="1037492" y="263347"/>
                </a:lnTo>
                <a:lnTo>
                  <a:pt x="982017" y="263347"/>
                </a:lnTo>
                <a:lnTo>
                  <a:pt x="982017" y="198120"/>
                </a:lnTo>
                <a:lnTo>
                  <a:pt x="1037492" y="198120"/>
                </a:lnTo>
                <a:lnTo>
                  <a:pt x="1037492" y="140817"/>
                </a:lnTo>
                <a:lnTo>
                  <a:pt x="982017" y="140817"/>
                </a:lnTo>
                <a:lnTo>
                  <a:pt x="982017" y="75590"/>
                </a:lnTo>
                <a:lnTo>
                  <a:pt x="1037492" y="75590"/>
                </a:lnTo>
                <a:lnTo>
                  <a:pt x="1037492" y="0"/>
                </a:lnTo>
                <a:close/>
              </a:path>
              <a:path w="6043930" h="577214">
                <a:moveTo>
                  <a:pt x="721109" y="29260"/>
                </a:moveTo>
                <a:lnTo>
                  <a:pt x="673038" y="35995"/>
                </a:lnTo>
                <a:lnTo>
                  <a:pt x="631932" y="55049"/>
                </a:lnTo>
                <a:lnTo>
                  <a:pt x="599925" y="84695"/>
                </a:lnTo>
                <a:lnTo>
                  <a:pt x="579155" y="123207"/>
                </a:lnTo>
                <a:lnTo>
                  <a:pt x="571757" y="168859"/>
                </a:lnTo>
                <a:lnTo>
                  <a:pt x="579155" y="214808"/>
                </a:lnTo>
                <a:lnTo>
                  <a:pt x="599925" y="253500"/>
                </a:lnTo>
                <a:lnTo>
                  <a:pt x="631932" y="283239"/>
                </a:lnTo>
                <a:lnTo>
                  <a:pt x="673038" y="302327"/>
                </a:lnTo>
                <a:lnTo>
                  <a:pt x="721109" y="309067"/>
                </a:lnTo>
                <a:lnTo>
                  <a:pt x="768882" y="302327"/>
                </a:lnTo>
                <a:lnTo>
                  <a:pt x="809808" y="283239"/>
                </a:lnTo>
                <a:lnTo>
                  <a:pt x="831155" y="263347"/>
                </a:lnTo>
                <a:lnTo>
                  <a:pt x="814986" y="263347"/>
                </a:lnTo>
                <a:lnTo>
                  <a:pt x="814986" y="240182"/>
                </a:lnTo>
                <a:lnTo>
                  <a:pt x="721109" y="240182"/>
                </a:lnTo>
                <a:lnTo>
                  <a:pt x="692382" y="235381"/>
                </a:lnTo>
                <a:lnTo>
                  <a:pt x="669597" y="221437"/>
                </a:lnTo>
                <a:lnTo>
                  <a:pt x="654586" y="199034"/>
                </a:lnTo>
                <a:lnTo>
                  <a:pt x="649175" y="168859"/>
                </a:lnTo>
                <a:lnTo>
                  <a:pt x="654586" y="139036"/>
                </a:lnTo>
                <a:lnTo>
                  <a:pt x="669597" y="116814"/>
                </a:lnTo>
                <a:lnTo>
                  <a:pt x="692382" y="102936"/>
                </a:lnTo>
                <a:lnTo>
                  <a:pt x="721109" y="98145"/>
                </a:lnTo>
                <a:lnTo>
                  <a:pt x="814986" y="98145"/>
                </a:lnTo>
                <a:lnTo>
                  <a:pt x="814986" y="75590"/>
                </a:lnTo>
                <a:lnTo>
                  <a:pt x="831920" y="75590"/>
                </a:lnTo>
                <a:lnTo>
                  <a:pt x="809808" y="55049"/>
                </a:lnTo>
                <a:lnTo>
                  <a:pt x="768882" y="35995"/>
                </a:lnTo>
                <a:lnTo>
                  <a:pt x="721109" y="29260"/>
                </a:lnTo>
                <a:close/>
              </a:path>
              <a:path w="6043930" h="577214">
                <a:moveTo>
                  <a:pt x="865142" y="198120"/>
                </a:moveTo>
                <a:lnTo>
                  <a:pt x="814986" y="198120"/>
                </a:lnTo>
                <a:lnTo>
                  <a:pt x="814986" y="263347"/>
                </a:lnTo>
                <a:lnTo>
                  <a:pt x="831155" y="263347"/>
                </a:lnTo>
                <a:lnTo>
                  <a:pt x="841722" y="253500"/>
                </a:lnTo>
                <a:lnTo>
                  <a:pt x="862457" y="214808"/>
                </a:lnTo>
                <a:lnTo>
                  <a:pt x="865142" y="198120"/>
                </a:lnTo>
                <a:close/>
              </a:path>
              <a:path w="6043930" h="577214">
                <a:moveTo>
                  <a:pt x="956415" y="198120"/>
                </a:moveTo>
                <a:lnTo>
                  <a:pt x="865142" y="198120"/>
                </a:lnTo>
                <a:lnTo>
                  <a:pt x="862457" y="214808"/>
                </a:lnTo>
                <a:lnTo>
                  <a:pt x="841722" y="253500"/>
                </a:lnTo>
                <a:lnTo>
                  <a:pt x="831155" y="263347"/>
                </a:lnTo>
                <a:lnTo>
                  <a:pt x="956415" y="263347"/>
                </a:lnTo>
                <a:lnTo>
                  <a:pt x="956415" y="198120"/>
                </a:lnTo>
                <a:close/>
              </a:path>
              <a:path w="6043930" h="577214">
                <a:moveTo>
                  <a:pt x="1037492" y="198120"/>
                </a:moveTo>
                <a:lnTo>
                  <a:pt x="982017" y="198120"/>
                </a:lnTo>
                <a:lnTo>
                  <a:pt x="982017" y="263347"/>
                </a:lnTo>
                <a:lnTo>
                  <a:pt x="1037492" y="263347"/>
                </a:lnTo>
                <a:lnTo>
                  <a:pt x="1037492" y="198120"/>
                </a:lnTo>
                <a:close/>
              </a:path>
              <a:path w="6043930" h="577214">
                <a:moveTo>
                  <a:pt x="814986" y="98145"/>
                </a:moveTo>
                <a:lnTo>
                  <a:pt x="721109" y="98145"/>
                </a:lnTo>
                <a:lnTo>
                  <a:pt x="749580" y="102936"/>
                </a:lnTo>
                <a:lnTo>
                  <a:pt x="772392" y="116814"/>
                </a:lnTo>
                <a:lnTo>
                  <a:pt x="787546" y="139036"/>
                </a:lnTo>
                <a:lnTo>
                  <a:pt x="793042" y="168859"/>
                </a:lnTo>
                <a:lnTo>
                  <a:pt x="787546" y="199034"/>
                </a:lnTo>
                <a:lnTo>
                  <a:pt x="772392" y="221437"/>
                </a:lnTo>
                <a:lnTo>
                  <a:pt x="749580" y="235381"/>
                </a:lnTo>
                <a:lnTo>
                  <a:pt x="721109" y="240182"/>
                </a:lnTo>
                <a:lnTo>
                  <a:pt x="814986" y="240182"/>
                </a:lnTo>
                <a:lnTo>
                  <a:pt x="814986" y="198120"/>
                </a:lnTo>
                <a:lnTo>
                  <a:pt x="865142" y="198120"/>
                </a:lnTo>
                <a:lnTo>
                  <a:pt x="869850" y="168859"/>
                </a:lnTo>
                <a:lnTo>
                  <a:pt x="865309" y="140817"/>
                </a:lnTo>
                <a:lnTo>
                  <a:pt x="814986" y="140817"/>
                </a:lnTo>
                <a:lnTo>
                  <a:pt x="814986" y="98145"/>
                </a:lnTo>
                <a:close/>
              </a:path>
              <a:path w="6043930" h="577214">
                <a:moveTo>
                  <a:pt x="831920" y="75590"/>
                </a:moveTo>
                <a:lnTo>
                  <a:pt x="814986" y="75590"/>
                </a:lnTo>
                <a:lnTo>
                  <a:pt x="814986" y="140817"/>
                </a:lnTo>
                <a:lnTo>
                  <a:pt x="865309" y="140817"/>
                </a:lnTo>
                <a:lnTo>
                  <a:pt x="862457" y="123207"/>
                </a:lnTo>
                <a:lnTo>
                  <a:pt x="841722" y="84695"/>
                </a:lnTo>
                <a:lnTo>
                  <a:pt x="831920" y="75590"/>
                </a:lnTo>
                <a:close/>
              </a:path>
              <a:path w="6043930" h="577214">
                <a:moveTo>
                  <a:pt x="956415" y="75590"/>
                </a:moveTo>
                <a:lnTo>
                  <a:pt x="831920" y="75590"/>
                </a:lnTo>
                <a:lnTo>
                  <a:pt x="841722" y="84695"/>
                </a:lnTo>
                <a:lnTo>
                  <a:pt x="862457" y="123207"/>
                </a:lnTo>
                <a:lnTo>
                  <a:pt x="865309" y="140817"/>
                </a:lnTo>
                <a:lnTo>
                  <a:pt x="956415" y="140817"/>
                </a:lnTo>
                <a:lnTo>
                  <a:pt x="956415" y="75590"/>
                </a:lnTo>
                <a:close/>
              </a:path>
              <a:path w="6043930" h="577214">
                <a:moveTo>
                  <a:pt x="1037492" y="75590"/>
                </a:moveTo>
                <a:lnTo>
                  <a:pt x="982017" y="75590"/>
                </a:lnTo>
                <a:lnTo>
                  <a:pt x="982017" y="140817"/>
                </a:lnTo>
                <a:lnTo>
                  <a:pt x="1037492" y="140817"/>
                </a:lnTo>
                <a:lnTo>
                  <a:pt x="1037492" y="75590"/>
                </a:lnTo>
                <a:close/>
              </a:path>
              <a:path w="6043930" h="577214">
                <a:moveTo>
                  <a:pt x="1037492" y="359664"/>
                </a:moveTo>
                <a:lnTo>
                  <a:pt x="652834" y="359664"/>
                </a:lnTo>
                <a:lnTo>
                  <a:pt x="652834" y="423672"/>
                </a:lnTo>
                <a:lnTo>
                  <a:pt x="956415" y="423672"/>
                </a:lnTo>
                <a:lnTo>
                  <a:pt x="956415" y="564489"/>
                </a:lnTo>
                <a:lnTo>
                  <a:pt x="1037492" y="564489"/>
                </a:lnTo>
                <a:lnTo>
                  <a:pt x="1037492" y="359664"/>
                </a:lnTo>
                <a:close/>
              </a:path>
              <a:path w="6043930" h="577214">
                <a:moveTo>
                  <a:pt x="1331353" y="46108"/>
                </a:moveTo>
                <a:lnTo>
                  <a:pt x="1251902" y="46108"/>
                </a:lnTo>
                <a:lnTo>
                  <a:pt x="1109028" y="576910"/>
                </a:lnTo>
                <a:lnTo>
                  <a:pt x="1188476" y="576910"/>
                </a:lnTo>
                <a:lnTo>
                  <a:pt x="1331353" y="46108"/>
                </a:lnTo>
                <a:close/>
              </a:path>
              <a:path w="6043930" h="577214">
                <a:moveTo>
                  <a:pt x="1576120" y="432206"/>
                </a:moveTo>
                <a:lnTo>
                  <a:pt x="1363980" y="432206"/>
                </a:lnTo>
                <a:lnTo>
                  <a:pt x="1363980" y="498653"/>
                </a:lnTo>
                <a:lnTo>
                  <a:pt x="1874824" y="498653"/>
                </a:lnTo>
                <a:lnTo>
                  <a:pt x="1874824" y="449885"/>
                </a:lnTo>
                <a:lnTo>
                  <a:pt x="1576120" y="449885"/>
                </a:lnTo>
                <a:lnTo>
                  <a:pt x="1576120" y="432206"/>
                </a:lnTo>
                <a:close/>
              </a:path>
              <a:path w="6043930" h="577214">
                <a:moveTo>
                  <a:pt x="1656588" y="306628"/>
                </a:moveTo>
                <a:lnTo>
                  <a:pt x="1576120" y="306628"/>
                </a:lnTo>
                <a:lnTo>
                  <a:pt x="1576120" y="449885"/>
                </a:lnTo>
                <a:lnTo>
                  <a:pt x="1656588" y="449885"/>
                </a:lnTo>
                <a:lnTo>
                  <a:pt x="1656588" y="306628"/>
                </a:lnTo>
                <a:close/>
              </a:path>
              <a:path w="6043930" h="577214">
                <a:moveTo>
                  <a:pt x="1874824" y="432206"/>
                </a:moveTo>
                <a:lnTo>
                  <a:pt x="1656588" y="432206"/>
                </a:lnTo>
                <a:lnTo>
                  <a:pt x="1656588" y="449885"/>
                </a:lnTo>
                <a:lnTo>
                  <a:pt x="1874824" y="449885"/>
                </a:lnTo>
                <a:lnTo>
                  <a:pt x="1874824" y="432206"/>
                </a:lnTo>
                <a:close/>
              </a:path>
              <a:path w="6043930" h="577214">
                <a:moveTo>
                  <a:pt x="1588922" y="31089"/>
                </a:moveTo>
                <a:lnTo>
                  <a:pt x="1573072" y="31089"/>
                </a:lnTo>
                <a:lnTo>
                  <a:pt x="1573072" y="71932"/>
                </a:lnTo>
                <a:lnTo>
                  <a:pt x="1567374" y="111314"/>
                </a:lnTo>
                <a:lnTo>
                  <a:pt x="1550449" y="150051"/>
                </a:lnTo>
                <a:lnTo>
                  <a:pt x="1522552" y="186080"/>
                </a:lnTo>
                <a:lnTo>
                  <a:pt x="1483935" y="217333"/>
                </a:lnTo>
                <a:lnTo>
                  <a:pt x="1434854" y="241745"/>
                </a:lnTo>
                <a:lnTo>
                  <a:pt x="1375562" y="257251"/>
                </a:lnTo>
                <a:lnTo>
                  <a:pt x="1409090" y="324916"/>
                </a:lnTo>
                <a:lnTo>
                  <a:pt x="1461530" y="311271"/>
                </a:lnTo>
                <a:lnTo>
                  <a:pt x="1507998" y="290960"/>
                </a:lnTo>
                <a:lnTo>
                  <a:pt x="1548179" y="264748"/>
                </a:lnTo>
                <a:lnTo>
                  <a:pt x="1581759" y="233400"/>
                </a:lnTo>
                <a:lnTo>
                  <a:pt x="1608424" y="197680"/>
                </a:lnTo>
                <a:lnTo>
                  <a:pt x="1616202" y="181942"/>
                </a:lnTo>
                <a:lnTo>
                  <a:pt x="1604857" y="159038"/>
                </a:lnTo>
                <a:lnTo>
                  <a:pt x="1592957" y="116682"/>
                </a:lnTo>
                <a:lnTo>
                  <a:pt x="1588922" y="71932"/>
                </a:lnTo>
                <a:lnTo>
                  <a:pt x="1588922" y="31089"/>
                </a:lnTo>
                <a:close/>
              </a:path>
              <a:path w="6043930" h="577214">
                <a:moveTo>
                  <a:pt x="1659636" y="31089"/>
                </a:moveTo>
                <a:lnTo>
                  <a:pt x="1643786" y="31089"/>
                </a:lnTo>
                <a:lnTo>
                  <a:pt x="1643786" y="71932"/>
                </a:lnTo>
                <a:lnTo>
                  <a:pt x="1639752" y="116182"/>
                </a:lnTo>
                <a:lnTo>
                  <a:pt x="1627860" y="158353"/>
                </a:lnTo>
                <a:lnTo>
                  <a:pt x="1616202" y="181942"/>
                </a:lnTo>
                <a:lnTo>
                  <a:pt x="1624316" y="198323"/>
                </a:lnTo>
                <a:lnTo>
                  <a:pt x="1651025" y="233857"/>
                </a:lnTo>
                <a:lnTo>
                  <a:pt x="1684678" y="264962"/>
                </a:lnTo>
                <a:lnTo>
                  <a:pt x="1724967" y="290960"/>
                </a:lnTo>
                <a:lnTo>
                  <a:pt x="1771586" y="311171"/>
                </a:lnTo>
                <a:lnTo>
                  <a:pt x="1824227" y="324916"/>
                </a:lnTo>
                <a:lnTo>
                  <a:pt x="1857756" y="257251"/>
                </a:lnTo>
                <a:lnTo>
                  <a:pt x="1798207" y="241872"/>
                </a:lnTo>
                <a:lnTo>
                  <a:pt x="1748953" y="217740"/>
                </a:lnTo>
                <a:lnTo>
                  <a:pt x="1710232" y="186766"/>
                </a:lnTo>
                <a:lnTo>
                  <a:pt x="1682281" y="150864"/>
                </a:lnTo>
                <a:lnTo>
                  <a:pt x="1665336" y="111949"/>
                </a:lnTo>
                <a:lnTo>
                  <a:pt x="1659636" y="71932"/>
                </a:lnTo>
                <a:lnTo>
                  <a:pt x="1659636" y="31089"/>
                </a:lnTo>
                <a:close/>
              </a:path>
              <a:path w="6043930" h="577214">
                <a:moveTo>
                  <a:pt x="1643786" y="31089"/>
                </a:moveTo>
                <a:lnTo>
                  <a:pt x="1588922" y="31089"/>
                </a:lnTo>
                <a:lnTo>
                  <a:pt x="1588922" y="71932"/>
                </a:lnTo>
                <a:lnTo>
                  <a:pt x="1592957" y="116682"/>
                </a:lnTo>
                <a:lnTo>
                  <a:pt x="1604857" y="159038"/>
                </a:lnTo>
                <a:lnTo>
                  <a:pt x="1616202" y="181942"/>
                </a:lnTo>
                <a:lnTo>
                  <a:pt x="1627860" y="158353"/>
                </a:lnTo>
                <a:lnTo>
                  <a:pt x="1639752" y="116182"/>
                </a:lnTo>
                <a:lnTo>
                  <a:pt x="1643786" y="71932"/>
                </a:lnTo>
                <a:lnTo>
                  <a:pt x="1643786" y="31089"/>
                </a:lnTo>
                <a:close/>
              </a:path>
              <a:path w="6043930" h="577214">
                <a:moveTo>
                  <a:pt x="2435606" y="267004"/>
                </a:moveTo>
                <a:lnTo>
                  <a:pt x="1924761" y="267004"/>
                </a:lnTo>
                <a:lnTo>
                  <a:pt x="1924761" y="331012"/>
                </a:lnTo>
                <a:lnTo>
                  <a:pt x="2435606" y="331012"/>
                </a:lnTo>
                <a:lnTo>
                  <a:pt x="2435606" y="267004"/>
                </a:lnTo>
                <a:close/>
              </a:path>
              <a:path w="6043930" h="577214">
                <a:moveTo>
                  <a:pt x="2374646" y="378561"/>
                </a:moveTo>
                <a:lnTo>
                  <a:pt x="1980844" y="378561"/>
                </a:lnTo>
                <a:lnTo>
                  <a:pt x="1980844" y="443179"/>
                </a:lnTo>
                <a:lnTo>
                  <a:pt x="2294178" y="443179"/>
                </a:lnTo>
                <a:lnTo>
                  <a:pt x="2294178" y="565709"/>
                </a:lnTo>
                <a:lnTo>
                  <a:pt x="2374646" y="565709"/>
                </a:lnTo>
                <a:lnTo>
                  <a:pt x="2374646" y="378561"/>
                </a:lnTo>
                <a:close/>
              </a:path>
              <a:path w="6043930" h="577214">
                <a:moveTo>
                  <a:pt x="2374646" y="18897"/>
                </a:moveTo>
                <a:lnTo>
                  <a:pt x="1986330" y="18897"/>
                </a:lnTo>
                <a:lnTo>
                  <a:pt x="1986330" y="221894"/>
                </a:lnTo>
                <a:lnTo>
                  <a:pt x="2379522" y="221894"/>
                </a:lnTo>
                <a:lnTo>
                  <a:pt x="2379522" y="190195"/>
                </a:lnTo>
                <a:lnTo>
                  <a:pt x="2067407" y="190195"/>
                </a:lnTo>
                <a:lnTo>
                  <a:pt x="2067407" y="82905"/>
                </a:lnTo>
                <a:lnTo>
                  <a:pt x="2374646" y="82905"/>
                </a:lnTo>
                <a:lnTo>
                  <a:pt x="2374646" y="18897"/>
                </a:lnTo>
                <a:close/>
              </a:path>
              <a:path w="6043930" h="577214">
                <a:moveTo>
                  <a:pt x="2379522" y="157886"/>
                </a:moveTo>
                <a:lnTo>
                  <a:pt x="2067407" y="157886"/>
                </a:lnTo>
                <a:lnTo>
                  <a:pt x="2067407" y="190195"/>
                </a:lnTo>
                <a:lnTo>
                  <a:pt x="2379522" y="190195"/>
                </a:lnTo>
                <a:lnTo>
                  <a:pt x="2379522" y="157886"/>
                </a:lnTo>
                <a:close/>
              </a:path>
              <a:path w="6043930" h="577214">
                <a:moveTo>
                  <a:pt x="2624531" y="399288"/>
                </a:moveTo>
                <a:lnTo>
                  <a:pt x="2544064" y="399288"/>
                </a:lnTo>
                <a:lnTo>
                  <a:pt x="2544064" y="554736"/>
                </a:lnTo>
                <a:lnTo>
                  <a:pt x="2939694" y="554736"/>
                </a:lnTo>
                <a:lnTo>
                  <a:pt x="2939694" y="517550"/>
                </a:lnTo>
                <a:lnTo>
                  <a:pt x="2624531" y="517550"/>
                </a:lnTo>
                <a:lnTo>
                  <a:pt x="2624531" y="399288"/>
                </a:lnTo>
                <a:close/>
              </a:path>
              <a:path w="6043930" h="577214">
                <a:moveTo>
                  <a:pt x="2939694" y="490118"/>
                </a:moveTo>
                <a:lnTo>
                  <a:pt x="2624531" y="490118"/>
                </a:lnTo>
                <a:lnTo>
                  <a:pt x="2624531" y="517550"/>
                </a:lnTo>
                <a:lnTo>
                  <a:pt x="2939694" y="517550"/>
                </a:lnTo>
                <a:lnTo>
                  <a:pt x="2939694" y="490118"/>
                </a:lnTo>
                <a:close/>
              </a:path>
              <a:path w="6043930" h="577214">
                <a:moveTo>
                  <a:pt x="2787904" y="323088"/>
                </a:moveTo>
                <a:lnTo>
                  <a:pt x="2706217" y="323088"/>
                </a:lnTo>
                <a:lnTo>
                  <a:pt x="2706217" y="441960"/>
                </a:lnTo>
                <a:lnTo>
                  <a:pt x="2787904" y="441960"/>
                </a:lnTo>
                <a:lnTo>
                  <a:pt x="2787904" y="323088"/>
                </a:lnTo>
                <a:close/>
              </a:path>
              <a:path w="6043930" h="577214">
                <a:moveTo>
                  <a:pt x="2995777" y="288950"/>
                </a:moveTo>
                <a:lnTo>
                  <a:pt x="2484932" y="288950"/>
                </a:lnTo>
                <a:lnTo>
                  <a:pt x="2484932" y="352958"/>
                </a:lnTo>
                <a:lnTo>
                  <a:pt x="2706217" y="352958"/>
                </a:lnTo>
                <a:lnTo>
                  <a:pt x="2706217" y="323088"/>
                </a:lnTo>
                <a:lnTo>
                  <a:pt x="2995777" y="323088"/>
                </a:lnTo>
                <a:lnTo>
                  <a:pt x="2995777" y="288950"/>
                </a:lnTo>
                <a:close/>
              </a:path>
              <a:path w="6043930" h="577214">
                <a:moveTo>
                  <a:pt x="2995777" y="323088"/>
                </a:moveTo>
                <a:lnTo>
                  <a:pt x="2787904" y="323088"/>
                </a:lnTo>
                <a:lnTo>
                  <a:pt x="2787904" y="352958"/>
                </a:lnTo>
                <a:lnTo>
                  <a:pt x="2995777" y="352958"/>
                </a:lnTo>
                <a:lnTo>
                  <a:pt x="2995777" y="323088"/>
                </a:lnTo>
                <a:close/>
              </a:path>
              <a:path w="6043930" h="577214">
                <a:moveTo>
                  <a:pt x="2630017" y="17678"/>
                </a:moveTo>
                <a:lnTo>
                  <a:pt x="2550160" y="17678"/>
                </a:lnTo>
                <a:lnTo>
                  <a:pt x="2550160" y="249936"/>
                </a:lnTo>
                <a:lnTo>
                  <a:pt x="2930550" y="249936"/>
                </a:lnTo>
                <a:lnTo>
                  <a:pt x="2930550" y="186537"/>
                </a:lnTo>
                <a:lnTo>
                  <a:pt x="2630017" y="186537"/>
                </a:lnTo>
                <a:lnTo>
                  <a:pt x="2630017" y="136550"/>
                </a:lnTo>
                <a:lnTo>
                  <a:pt x="2930550" y="136550"/>
                </a:lnTo>
                <a:lnTo>
                  <a:pt x="2930550" y="75590"/>
                </a:lnTo>
                <a:lnTo>
                  <a:pt x="2630017" y="75590"/>
                </a:lnTo>
                <a:lnTo>
                  <a:pt x="2630017" y="17678"/>
                </a:lnTo>
                <a:close/>
              </a:path>
              <a:path w="6043930" h="577214">
                <a:moveTo>
                  <a:pt x="2930550" y="136550"/>
                </a:moveTo>
                <a:lnTo>
                  <a:pt x="2850083" y="136550"/>
                </a:lnTo>
                <a:lnTo>
                  <a:pt x="2850083" y="186537"/>
                </a:lnTo>
                <a:lnTo>
                  <a:pt x="2930550" y="186537"/>
                </a:lnTo>
                <a:lnTo>
                  <a:pt x="2930550" y="136550"/>
                </a:lnTo>
                <a:close/>
              </a:path>
              <a:path w="6043930" h="577214">
                <a:moveTo>
                  <a:pt x="2930550" y="17678"/>
                </a:moveTo>
                <a:lnTo>
                  <a:pt x="2850083" y="17678"/>
                </a:lnTo>
                <a:lnTo>
                  <a:pt x="2850083" y="75590"/>
                </a:lnTo>
                <a:lnTo>
                  <a:pt x="2930550" y="75590"/>
                </a:lnTo>
                <a:lnTo>
                  <a:pt x="2930550" y="17678"/>
                </a:lnTo>
                <a:close/>
              </a:path>
              <a:path w="6043930" h="577214">
                <a:moveTo>
                  <a:pt x="3228594" y="22555"/>
                </a:moveTo>
                <a:lnTo>
                  <a:pt x="3180479" y="28261"/>
                </a:lnTo>
                <a:lnTo>
                  <a:pt x="3139797" y="44500"/>
                </a:lnTo>
                <a:lnTo>
                  <a:pt x="3108419" y="69957"/>
                </a:lnTo>
                <a:lnTo>
                  <a:pt x="3088220" y="103315"/>
                </a:lnTo>
                <a:lnTo>
                  <a:pt x="3081070" y="143256"/>
                </a:lnTo>
                <a:lnTo>
                  <a:pt x="3088220" y="182728"/>
                </a:lnTo>
                <a:lnTo>
                  <a:pt x="3108419" y="216027"/>
                </a:lnTo>
                <a:lnTo>
                  <a:pt x="3139797" y="241660"/>
                </a:lnTo>
                <a:lnTo>
                  <a:pt x="3180479" y="258133"/>
                </a:lnTo>
                <a:lnTo>
                  <a:pt x="3228594" y="263956"/>
                </a:lnTo>
                <a:lnTo>
                  <a:pt x="3277005" y="258133"/>
                </a:lnTo>
                <a:lnTo>
                  <a:pt x="3317868" y="241660"/>
                </a:lnTo>
                <a:lnTo>
                  <a:pt x="3349338" y="216027"/>
                </a:lnTo>
                <a:lnTo>
                  <a:pt x="3360590" y="197510"/>
                </a:lnTo>
                <a:lnTo>
                  <a:pt x="3228594" y="197510"/>
                </a:lnTo>
                <a:lnTo>
                  <a:pt x="3200409" y="193919"/>
                </a:lnTo>
                <a:lnTo>
                  <a:pt x="3178225" y="183413"/>
                </a:lnTo>
                <a:lnTo>
                  <a:pt x="3163700" y="166392"/>
                </a:lnTo>
                <a:lnTo>
                  <a:pt x="3158490" y="143256"/>
                </a:lnTo>
                <a:lnTo>
                  <a:pt x="3163700" y="119767"/>
                </a:lnTo>
                <a:lnTo>
                  <a:pt x="3178225" y="102565"/>
                </a:lnTo>
                <a:lnTo>
                  <a:pt x="3200409" y="91992"/>
                </a:lnTo>
                <a:lnTo>
                  <a:pt x="3228594" y="88392"/>
                </a:lnTo>
                <a:lnTo>
                  <a:pt x="3360520" y="88392"/>
                </a:lnTo>
                <a:lnTo>
                  <a:pt x="3349338" y="69957"/>
                </a:lnTo>
                <a:lnTo>
                  <a:pt x="3317868" y="44500"/>
                </a:lnTo>
                <a:lnTo>
                  <a:pt x="3277005" y="28261"/>
                </a:lnTo>
                <a:lnTo>
                  <a:pt x="3228594" y="22555"/>
                </a:lnTo>
                <a:close/>
              </a:path>
              <a:path w="6043930" h="577214">
                <a:moveTo>
                  <a:pt x="3360520" y="88392"/>
                </a:moveTo>
                <a:lnTo>
                  <a:pt x="3228594" y="88392"/>
                </a:lnTo>
                <a:lnTo>
                  <a:pt x="3257130" y="91992"/>
                </a:lnTo>
                <a:lnTo>
                  <a:pt x="3279495" y="102565"/>
                </a:lnTo>
                <a:lnTo>
                  <a:pt x="3294087" y="119767"/>
                </a:lnTo>
                <a:lnTo>
                  <a:pt x="3299307" y="143256"/>
                </a:lnTo>
                <a:lnTo>
                  <a:pt x="3294087" y="166392"/>
                </a:lnTo>
                <a:lnTo>
                  <a:pt x="3279495" y="183413"/>
                </a:lnTo>
                <a:lnTo>
                  <a:pt x="3257130" y="193919"/>
                </a:lnTo>
                <a:lnTo>
                  <a:pt x="3228594" y="197510"/>
                </a:lnTo>
                <a:lnTo>
                  <a:pt x="3360590" y="197510"/>
                </a:lnTo>
                <a:lnTo>
                  <a:pt x="3369572" y="182728"/>
                </a:lnTo>
                <a:lnTo>
                  <a:pt x="3376726" y="143256"/>
                </a:lnTo>
                <a:lnTo>
                  <a:pt x="3369572" y="103315"/>
                </a:lnTo>
                <a:lnTo>
                  <a:pt x="3360520" y="88392"/>
                </a:lnTo>
                <a:close/>
              </a:path>
              <a:path w="6043930" h="577214">
                <a:moveTo>
                  <a:pt x="3271875" y="355053"/>
                </a:moveTo>
                <a:lnTo>
                  <a:pt x="3250975" y="356861"/>
                </a:lnTo>
                <a:lnTo>
                  <a:pt x="3198823" y="359816"/>
                </a:lnTo>
                <a:lnTo>
                  <a:pt x="3190798" y="360088"/>
                </a:lnTo>
                <a:lnTo>
                  <a:pt x="3190798" y="547421"/>
                </a:lnTo>
                <a:lnTo>
                  <a:pt x="3271875" y="547421"/>
                </a:lnTo>
                <a:lnTo>
                  <a:pt x="3271875" y="355053"/>
                </a:lnTo>
                <a:close/>
              </a:path>
              <a:path w="6043930" h="577214">
                <a:moveTo>
                  <a:pt x="3405378" y="277368"/>
                </a:moveTo>
                <a:lnTo>
                  <a:pt x="3353117" y="284206"/>
                </a:lnTo>
                <a:lnTo>
                  <a:pt x="3299460" y="289232"/>
                </a:lnTo>
                <a:lnTo>
                  <a:pt x="3245472" y="292723"/>
                </a:lnTo>
                <a:lnTo>
                  <a:pt x="3192220" y="294955"/>
                </a:lnTo>
                <a:lnTo>
                  <a:pt x="3140770" y="296206"/>
                </a:lnTo>
                <a:lnTo>
                  <a:pt x="3047542" y="296875"/>
                </a:lnTo>
                <a:lnTo>
                  <a:pt x="3057296" y="362712"/>
                </a:lnTo>
                <a:lnTo>
                  <a:pt x="3148611" y="361514"/>
                </a:lnTo>
                <a:lnTo>
                  <a:pt x="3190798" y="360088"/>
                </a:lnTo>
                <a:lnTo>
                  <a:pt x="3190798" y="320040"/>
                </a:lnTo>
                <a:lnTo>
                  <a:pt x="3409337" y="320040"/>
                </a:lnTo>
                <a:lnTo>
                  <a:pt x="3405378" y="277368"/>
                </a:lnTo>
                <a:close/>
              </a:path>
              <a:path w="6043930" h="577214">
                <a:moveTo>
                  <a:pt x="3271875" y="320040"/>
                </a:moveTo>
                <a:lnTo>
                  <a:pt x="3190798" y="320040"/>
                </a:lnTo>
                <a:lnTo>
                  <a:pt x="3190798" y="360088"/>
                </a:lnTo>
                <a:lnTo>
                  <a:pt x="3198823" y="359816"/>
                </a:lnTo>
                <a:lnTo>
                  <a:pt x="3250975" y="356861"/>
                </a:lnTo>
                <a:lnTo>
                  <a:pt x="3271875" y="355053"/>
                </a:lnTo>
                <a:lnTo>
                  <a:pt x="3271875" y="320040"/>
                </a:lnTo>
                <a:close/>
              </a:path>
              <a:path w="6043930" h="577214">
                <a:moveTo>
                  <a:pt x="3409337" y="320040"/>
                </a:moveTo>
                <a:lnTo>
                  <a:pt x="3271875" y="320040"/>
                </a:lnTo>
                <a:lnTo>
                  <a:pt x="3271875" y="355053"/>
                </a:lnTo>
                <a:lnTo>
                  <a:pt x="3304246" y="352252"/>
                </a:lnTo>
                <a:lnTo>
                  <a:pt x="3357816" y="345596"/>
                </a:lnTo>
                <a:lnTo>
                  <a:pt x="3410864" y="336499"/>
                </a:lnTo>
                <a:lnTo>
                  <a:pt x="3409337" y="320040"/>
                </a:lnTo>
                <a:close/>
              </a:path>
              <a:path w="6043930" h="577214">
                <a:moveTo>
                  <a:pt x="3518154" y="0"/>
                </a:moveTo>
                <a:lnTo>
                  <a:pt x="3437686" y="0"/>
                </a:lnTo>
                <a:lnTo>
                  <a:pt x="3437686" y="564489"/>
                </a:lnTo>
                <a:lnTo>
                  <a:pt x="3518154" y="564489"/>
                </a:lnTo>
                <a:lnTo>
                  <a:pt x="3518154" y="0"/>
                </a:lnTo>
                <a:close/>
              </a:path>
              <a:path w="6043930" h="577214">
                <a:moveTo>
                  <a:pt x="3895115" y="56692"/>
                </a:moveTo>
                <a:lnTo>
                  <a:pt x="3878046" y="56692"/>
                </a:lnTo>
                <a:lnTo>
                  <a:pt x="3878046" y="92049"/>
                </a:lnTo>
                <a:lnTo>
                  <a:pt x="3873116" y="135501"/>
                </a:lnTo>
                <a:lnTo>
                  <a:pt x="3857915" y="177344"/>
                </a:lnTo>
                <a:lnTo>
                  <a:pt x="3831829" y="215383"/>
                </a:lnTo>
                <a:lnTo>
                  <a:pt x="3794243" y="247424"/>
                </a:lnTo>
                <a:lnTo>
                  <a:pt x="3744544" y="271272"/>
                </a:lnTo>
                <a:lnTo>
                  <a:pt x="3785997" y="335280"/>
                </a:lnTo>
                <a:lnTo>
                  <a:pt x="3828716" y="315952"/>
                </a:lnTo>
                <a:lnTo>
                  <a:pt x="3864484" y="289938"/>
                </a:lnTo>
                <a:lnTo>
                  <a:pt x="3893437" y="258166"/>
                </a:lnTo>
                <a:lnTo>
                  <a:pt x="3915715" y="221563"/>
                </a:lnTo>
                <a:lnTo>
                  <a:pt x="3920979" y="208018"/>
                </a:lnTo>
                <a:lnTo>
                  <a:pt x="3911484" y="188456"/>
                </a:lnTo>
                <a:lnTo>
                  <a:pt x="3899168" y="141540"/>
                </a:lnTo>
                <a:lnTo>
                  <a:pt x="3895115" y="92049"/>
                </a:lnTo>
                <a:lnTo>
                  <a:pt x="3895115" y="56692"/>
                </a:lnTo>
                <a:close/>
              </a:path>
              <a:path w="6043930" h="577214">
                <a:moveTo>
                  <a:pt x="4220032" y="0"/>
                </a:moveTo>
                <a:lnTo>
                  <a:pt x="4138955" y="0"/>
                </a:lnTo>
                <a:lnTo>
                  <a:pt x="4138955" y="335280"/>
                </a:lnTo>
                <a:lnTo>
                  <a:pt x="4220032" y="335280"/>
                </a:lnTo>
                <a:lnTo>
                  <a:pt x="4220032" y="202387"/>
                </a:lnTo>
                <a:lnTo>
                  <a:pt x="4160901" y="202387"/>
                </a:lnTo>
                <a:lnTo>
                  <a:pt x="4160901" y="136550"/>
                </a:lnTo>
                <a:lnTo>
                  <a:pt x="4220032" y="136550"/>
                </a:lnTo>
                <a:lnTo>
                  <a:pt x="4220032" y="0"/>
                </a:lnTo>
                <a:close/>
              </a:path>
              <a:path w="6043930" h="577214">
                <a:moveTo>
                  <a:pt x="3960342" y="56692"/>
                </a:moveTo>
                <a:lnTo>
                  <a:pt x="3943883" y="56692"/>
                </a:lnTo>
                <a:lnTo>
                  <a:pt x="3943883" y="92049"/>
                </a:lnTo>
                <a:lnTo>
                  <a:pt x="3940799" y="137577"/>
                </a:lnTo>
                <a:lnTo>
                  <a:pt x="3931456" y="181058"/>
                </a:lnTo>
                <a:lnTo>
                  <a:pt x="3920979" y="208018"/>
                </a:lnTo>
                <a:lnTo>
                  <a:pt x="3932301" y="231343"/>
                </a:lnTo>
                <a:lnTo>
                  <a:pt x="3961855" y="268743"/>
                </a:lnTo>
                <a:lnTo>
                  <a:pt x="4000384" y="299200"/>
                </a:lnTo>
                <a:lnTo>
                  <a:pt x="4048125" y="321259"/>
                </a:lnTo>
                <a:lnTo>
                  <a:pt x="4087749" y="257251"/>
                </a:lnTo>
                <a:lnTo>
                  <a:pt x="4040322" y="234978"/>
                </a:lnTo>
                <a:lnTo>
                  <a:pt x="4004453" y="205332"/>
                </a:lnTo>
                <a:lnTo>
                  <a:pt x="3979557" y="170302"/>
                </a:lnTo>
                <a:lnTo>
                  <a:pt x="3965048" y="131878"/>
                </a:lnTo>
                <a:lnTo>
                  <a:pt x="3960342" y="92049"/>
                </a:lnTo>
                <a:lnTo>
                  <a:pt x="3960342" y="56692"/>
                </a:lnTo>
                <a:close/>
              </a:path>
              <a:path w="6043930" h="577214">
                <a:moveTo>
                  <a:pt x="3943883" y="56692"/>
                </a:moveTo>
                <a:lnTo>
                  <a:pt x="3895115" y="56692"/>
                </a:lnTo>
                <a:lnTo>
                  <a:pt x="3895115" y="92049"/>
                </a:lnTo>
                <a:lnTo>
                  <a:pt x="3899168" y="141540"/>
                </a:lnTo>
                <a:lnTo>
                  <a:pt x="3911484" y="188456"/>
                </a:lnTo>
                <a:lnTo>
                  <a:pt x="3920979" y="208018"/>
                </a:lnTo>
                <a:lnTo>
                  <a:pt x="3931456" y="181058"/>
                </a:lnTo>
                <a:lnTo>
                  <a:pt x="3940799" y="137577"/>
                </a:lnTo>
                <a:lnTo>
                  <a:pt x="3943883" y="92049"/>
                </a:lnTo>
                <a:lnTo>
                  <a:pt x="3943883" y="56692"/>
                </a:lnTo>
                <a:close/>
              </a:path>
              <a:path w="6043930" h="577214">
                <a:moveTo>
                  <a:pt x="4138955" y="136550"/>
                </a:moveTo>
                <a:lnTo>
                  <a:pt x="4053611" y="136550"/>
                </a:lnTo>
                <a:lnTo>
                  <a:pt x="4053611" y="202387"/>
                </a:lnTo>
                <a:lnTo>
                  <a:pt x="4138955" y="202387"/>
                </a:lnTo>
                <a:lnTo>
                  <a:pt x="4138955" y="136550"/>
                </a:lnTo>
                <a:close/>
              </a:path>
              <a:path w="6043930" h="577214">
                <a:moveTo>
                  <a:pt x="4220032" y="136550"/>
                </a:moveTo>
                <a:lnTo>
                  <a:pt x="4160901" y="136550"/>
                </a:lnTo>
                <a:lnTo>
                  <a:pt x="4160901" y="202387"/>
                </a:lnTo>
                <a:lnTo>
                  <a:pt x="4220032" y="202387"/>
                </a:lnTo>
                <a:lnTo>
                  <a:pt x="4220032" y="136550"/>
                </a:lnTo>
                <a:close/>
              </a:path>
              <a:path w="6043930" h="577214">
                <a:moveTo>
                  <a:pt x="4070070" y="34137"/>
                </a:moveTo>
                <a:lnTo>
                  <a:pt x="3766489" y="34137"/>
                </a:lnTo>
                <a:lnTo>
                  <a:pt x="3766489" y="98755"/>
                </a:lnTo>
                <a:lnTo>
                  <a:pt x="3877285" y="98755"/>
                </a:lnTo>
                <a:lnTo>
                  <a:pt x="3878046" y="92049"/>
                </a:lnTo>
                <a:lnTo>
                  <a:pt x="3878046" y="56692"/>
                </a:lnTo>
                <a:lnTo>
                  <a:pt x="4070070" y="56692"/>
                </a:lnTo>
                <a:lnTo>
                  <a:pt x="4070070" y="34137"/>
                </a:lnTo>
                <a:close/>
              </a:path>
              <a:path w="6043930" h="577214">
                <a:moveTo>
                  <a:pt x="4070070" y="56692"/>
                </a:moveTo>
                <a:lnTo>
                  <a:pt x="3960342" y="56692"/>
                </a:lnTo>
                <a:lnTo>
                  <a:pt x="3960342" y="92049"/>
                </a:lnTo>
                <a:lnTo>
                  <a:pt x="3961134" y="98755"/>
                </a:lnTo>
                <a:lnTo>
                  <a:pt x="4070070" y="98755"/>
                </a:lnTo>
                <a:lnTo>
                  <a:pt x="4070070" y="56692"/>
                </a:lnTo>
                <a:close/>
              </a:path>
              <a:path w="6043930" h="577214">
                <a:moveTo>
                  <a:pt x="4028617" y="347472"/>
                </a:moveTo>
                <a:lnTo>
                  <a:pt x="3962639" y="352265"/>
                </a:lnTo>
                <a:lnTo>
                  <a:pt x="3908980" y="366218"/>
                </a:lnTo>
                <a:lnTo>
                  <a:pt x="3868985" y="388686"/>
                </a:lnTo>
                <a:lnTo>
                  <a:pt x="3844001" y="419024"/>
                </a:lnTo>
                <a:lnTo>
                  <a:pt x="3835374" y="456590"/>
                </a:lnTo>
                <a:lnTo>
                  <a:pt x="3844001" y="494327"/>
                </a:lnTo>
                <a:lnTo>
                  <a:pt x="3868985" y="524543"/>
                </a:lnTo>
                <a:lnTo>
                  <a:pt x="3908980" y="546743"/>
                </a:lnTo>
                <a:lnTo>
                  <a:pt x="3962639" y="560427"/>
                </a:lnTo>
                <a:lnTo>
                  <a:pt x="4028617" y="565099"/>
                </a:lnTo>
                <a:lnTo>
                  <a:pt x="4094596" y="560427"/>
                </a:lnTo>
                <a:lnTo>
                  <a:pt x="4148255" y="546743"/>
                </a:lnTo>
                <a:lnTo>
                  <a:pt x="4188250" y="524543"/>
                </a:lnTo>
                <a:lnTo>
                  <a:pt x="4205625" y="503529"/>
                </a:lnTo>
                <a:lnTo>
                  <a:pt x="4028617" y="503529"/>
                </a:lnTo>
                <a:lnTo>
                  <a:pt x="3980230" y="500653"/>
                </a:lnTo>
                <a:lnTo>
                  <a:pt x="3945102" y="491947"/>
                </a:lnTo>
                <a:lnTo>
                  <a:pt x="3923690" y="477298"/>
                </a:lnTo>
                <a:lnTo>
                  <a:pt x="3916451" y="456590"/>
                </a:lnTo>
                <a:lnTo>
                  <a:pt x="3923690" y="435530"/>
                </a:lnTo>
                <a:lnTo>
                  <a:pt x="3945102" y="420700"/>
                </a:lnTo>
                <a:lnTo>
                  <a:pt x="3980230" y="411927"/>
                </a:lnTo>
                <a:lnTo>
                  <a:pt x="4028617" y="409041"/>
                </a:lnTo>
                <a:lnTo>
                  <a:pt x="4205013" y="409041"/>
                </a:lnTo>
                <a:lnTo>
                  <a:pt x="4188250" y="388686"/>
                </a:lnTo>
                <a:lnTo>
                  <a:pt x="4148255" y="366218"/>
                </a:lnTo>
                <a:lnTo>
                  <a:pt x="4094596" y="352265"/>
                </a:lnTo>
                <a:lnTo>
                  <a:pt x="4028617" y="347472"/>
                </a:lnTo>
                <a:close/>
              </a:path>
              <a:path w="6043930" h="577214">
                <a:moveTo>
                  <a:pt x="4205013" y="409041"/>
                </a:moveTo>
                <a:lnTo>
                  <a:pt x="4028617" y="409041"/>
                </a:lnTo>
                <a:lnTo>
                  <a:pt x="4077357" y="411927"/>
                </a:lnTo>
                <a:lnTo>
                  <a:pt x="4112666" y="420700"/>
                </a:lnTo>
                <a:lnTo>
                  <a:pt x="4134145" y="435530"/>
                </a:lnTo>
                <a:lnTo>
                  <a:pt x="4141393" y="456590"/>
                </a:lnTo>
                <a:lnTo>
                  <a:pt x="4134145" y="477298"/>
                </a:lnTo>
                <a:lnTo>
                  <a:pt x="4112666" y="491947"/>
                </a:lnTo>
                <a:lnTo>
                  <a:pt x="4077357" y="500653"/>
                </a:lnTo>
                <a:lnTo>
                  <a:pt x="4028617" y="503529"/>
                </a:lnTo>
                <a:lnTo>
                  <a:pt x="4205625" y="503529"/>
                </a:lnTo>
                <a:lnTo>
                  <a:pt x="4213233" y="494327"/>
                </a:lnTo>
                <a:lnTo>
                  <a:pt x="4221861" y="456590"/>
                </a:lnTo>
                <a:lnTo>
                  <a:pt x="4213233" y="419024"/>
                </a:lnTo>
                <a:lnTo>
                  <a:pt x="4205013" y="409041"/>
                </a:lnTo>
                <a:close/>
              </a:path>
              <a:path w="6043930" h="577214">
                <a:moveTo>
                  <a:pt x="4522952" y="433425"/>
                </a:moveTo>
                <a:lnTo>
                  <a:pt x="4308983" y="433425"/>
                </a:lnTo>
                <a:lnTo>
                  <a:pt x="4308983" y="499262"/>
                </a:lnTo>
                <a:lnTo>
                  <a:pt x="4819827" y="499262"/>
                </a:lnTo>
                <a:lnTo>
                  <a:pt x="4819827" y="449275"/>
                </a:lnTo>
                <a:lnTo>
                  <a:pt x="4522952" y="449275"/>
                </a:lnTo>
                <a:lnTo>
                  <a:pt x="4522952" y="433425"/>
                </a:lnTo>
                <a:close/>
              </a:path>
              <a:path w="6043930" h="577214">
                <a:moveTo>
                  <a:pt x="4604029" y="312724"/>
                </a:moveTo>
                <a:lnTo>
                  <a:pt x="4522952" y="312724"/>
                </a:lnTo>
                <a:lnTo>
                  <a:pt x="4522952" y="449275"/>
                </a:lnTo>
                <a:lnTo>
                  <a:pt x="4604029" y="449275"/>
                </a:lnTo>
                <a:lnTo>
                  <a:pt x="4604029" y="312724"/>
                </a:lnTo>
                <a:close/>
              </a:path>
              <a:path w="6043930" h="577214">
                <a:moveTo>
                  <a:pt x="4819827" y="433425"/>
                </a:moveTo>
                <a:lnTo>
                  <a:pt x="4604029" y="433425"/>
                </a:lnTo>
                <a:lnTo>
                  <a:pt x="4604029" y="449275"/>
                </a:lnTo>
                <a:lnTo>
                  <a:pt x="4819827" y="449275"/>
                </a:lnTo>
                <a:lnTo>
                  <a:pt x="4819827" y="433425"/>
                </a:lnTo>
                <a:close/>
              </a:path>
              <a:path w="6043930" h="577214">
                <a:moveTo>
                  <a:pt x="4443095" y="35966"/>
                </a:moveTo>
                <a:lnTo>
                  <a:pt x="4362627" y="35966"/>
                </a:lnTo>
                <a:lnTo>
                  <a:pt x="4362627" y="329793"/>
                </a:lnTo>
                <a:lnTo>
                  <a:pt x="4522952" y="329793"/>
                </a:lnTo>
                <a:lnTo>
                  <a:pt x="4522952" y="312724"/>
                </a:lnTo>
                <a:lnTo>
                  <a:pt x="4764354" y="312724"/>
                </a:lnTo>
                <a:lnTo>
                  <a:pt x="4764354" y="265176"/>
                </a:lnTo>
                <a:lnTo>
                  <a:pt x="4443095" y="265176"/>
                </a:lnTo>
                <a:lnTo>
                  <a:pt x="4443095" y="185928"/>
                </a:lnTo>
                <a:lnTo>
                  <a:pt x="4764354" y="185928"/>
                </a:lnTo>
                <a:lnTo>
                  <a:pt x="4764354" y="122529"/>
                </a:lnTo>
                <a:lnTo>
                  <a:pt x="4443095" y="122529"/>
                </a:lnTo>
                <a:lnTo>
                  <a:pt x="4443095" y="35966"/>
                </a:lnTo>
                <a:close/>
              </a:path>
              <a:path w="6043930" h="577214">
                <a:moveTo>
                  <a:pt x="4764354" y="312724"/>
                </a:moveTo>
                <a:lnTo>
                  <a:pt x="4604029" y="312724"/>
                </a:lnTo>
                <a:lnTo>
                  <a:pt x="4604029" y="329793"/>
                </a:lnTo>
                <a:lnTo>
                  <a:pt x="4764354" y="329793"/>
                </a:lnTo>
                <a:lnTo>
                  <a:pt x="4764354" y="312724"/>
                </a:lnTo>
                <a:close/>
              </a:path>
              <a:path w="6043930" h="577214">
                <a:moveTo>
                  <a:pt x="4764354" y="185928"/>
                </a:moveTo>
                <a:lnTo>
                  <a:pt x="4683887" y="185928"/>
                </a:lnTo>
                <a:lnTo>
                  <a:pt x="4683887" y="265176"/>
                </a:lnTo>
                <a:lnTo>
                  <a:pt x="4764354" y="265176"/>
                </a:lnTo>
                <a:lnTo>
                  <a:pt x="4764354" y="185928"/>
                </a:lnTo>
                <a:close/>
              </a:path>
              <a:path w="6043930" h="577214">
                <a:moveTo>
                  <a:pt x="4764354" y="35966"/>
                </a:moveTo>
                <a:lnTo>
                  <a:pt x="4683887" y="35966"/>
                </a:lnTo>
                <a:lnTo>
                  <a:pt x="4683887" y="122529"/>
                </a:lnTo>
                <a:lnTo>
                  <a:pt x="4764354" y="122529"/>
                </a:lnTo>
                <a:lnTo>
                  <a:pt x="4764354" y="35966"/>
                </a:lnTo>
                <a:close/>
              </a:path>
              <a:path w="6043930" h="577214">
                <a:moveTo>
                  <a:pt x="5479643" y="0"/>
                </a:moveTo>
                <a:lnTo>
                  <a:pt x="5397957" y="0"/>
                </a:lnTo>
                <a:lnTo>
                  <a:pt x="5397957" y="303580"/>
                </a:lnTo>
                <a:lnTo>
                  <a:pt x="5479643" y="303580"/>
                </a:lnTo>
                <a:lnTo>
                  <a:pt x="5479643" y="0"/>
                </a:lnTo>
                <a:close/>
              </a:path>
              <a:path w="6043930" h="577214">
                <a:moveTo>
                  <a:pt x="5183987" y="327964"/>
                </a:moveTo>
                <a:lnTo>
                  <a:pt x="5104130" y="327964"/>
                </a:lnTo>
                <a:lnTo>
                  <a:pt x="5104130" y="558393"/>
                </a:lnTo>
                <a:lnTo>
                  <a:pt x="5479643" y="558393"/>
                </a:lnTo>
                <a:lnTo>
                  <a:pt x="5479643" y="493776"/>
                </a:lnTo>
                <a:lnTo>
                  <a:pt x="5183987" y="493776"/>
                </a:lnTo>
                <a:lnTo>
                  <a:pt x="5183987" y="442569"/>
                </a:lnTo>
                <a:lnTo>
                  <a:pt x="5479643" y="442569"/>
                </a:lnTo>
                <a:lnTo>
                  <a:pt x="5479643" y="380390"/>
                </a:lnTo>
                <a:lnTo>
                  <a:pt x="5183987" y="380390"/>
                </a:lnTo>
                <a:lnTo>
                  <a:pt x="5183987" y="327964"/>
                </a:lnTo>
                <a:close/>
              </a:path>
              <a:path w="6043930" h="577214">
                <a:moveTo>
                  <a:pt x="5479643" y="442569"/>
                </a:moveTo>
                <a:lnTo>
                  <a:pt x="5399176" y="442569"/>
                </a:lnTo>
                <a:lnTo>
                  <a:pt x="5399176" y="493776"/>
                </a:lnTo>
                <a:lnTo>
                  <a:pt x="5479643" y="493776"/>
                </a:lnTo>
                <a:lnTo>
                  <a:pt x="5479643" y="442569"/>
                </a:lnTo>
                <a:close/>
              </a:path>
              <a:path w="6043930" h="577214">
                <a:moveTo>
                  <a:pt x="5479643" y="327964"/>
                </a:moveTo>
                <a:lnTo>
                  <a:pt x="5399176" y="327964"/>
                </a:lnTo>
                <a:lnTo>
                  <a:pt x="5399176" y="380390"/>
                </a:lnTo>
                <a:lnTo>
                  <a:pt x="5479643" y="380390"/>
                </a:lnTo>
                <a:lnTo>
                  <a:pt x="5479643" y="327964"/>
                </a:lnTo>
                <a:close/>
              </a:path>
              <a:path w="6043930" h="577214">
                <a:moveTo>
                  <a:pt x="5172405" y="23164"/>
                </a:moveTo>
                <a:lnTo>
                  <a:pt x="5122720" y="29558"/>
                </a:lnTo>
                <a:lnTo>
                  <a:pt x="5080409" y="47685"/>
                </a:lnTo>
                <a:lnTo>
                  <a:pt x="5047578" y="75965"/>
                </a:lnTo>
                <a:lnTo>
                  <a:pt x="5026335" y="112819"/>
                </a:lnTo>
                <a:lnTo>
                  <a:pt x="5018786" y="156667"/>
                </a:lnTo>
                <a:lnTo>
                  <a:pt x="5026335" y="200514"/>
                </a:lnTo>
                <a:lnTo>
                  <a:pt x="5047578" y="237368"/>
                </a:lnTo>
                <a:lnTo>
                  <a:pt x="5080409" y="265649"/>
                </a:lnTo>
                <a:lnTo>
                  <a:pt x="5122720" y="283776"/>
                </a:lnTo>
                <a:lnTo>
                  <a:pt x="5172405" y="290169"/>
                </a:lnTo>
                <a:lnTo>
                  <a:pt x="5222026" y="283776"/>
                </a:lnTo>
                <a:lnTo>
                  <a:pt x="5264186" y="265649"/>
                </a:lnTo>
                <a:lnTo>
                  <a:pt x="5296836" y="237368"/>
                </a:lnTo>
                <a:lnTo>
                  <a:pt x="5304995" y="223113"/>
                </a:lnTo>
                <a:lnTo>
                  <a:pt x="5172405" y="223113"/>
                </a:lnTo>
                <a:lnTo>
                  <a:pt x="5142525" y="218646"/>
                </a:lnTo>
                <a:lnTo>
                  <a:pt x="5118989" y="205663"/>
                </a:lnTo>
                <a:lnTo>
                  <a:pt x="5103568" y="184794"/>
                </a:lnTo>
                <a:lnTo>
                  <a:pt x="5098034" y="156667"/>
                </a:lnTo>
                <a:lnTo>
                  <a:pt x="5103568" y="128797"/>
                </a:lnTo>
                <a:lnTo>
                  <a:pt x="5118989" y="107899"/>
                </a:lnTo>
                <a:lnTo>
                  <a:pt x="5142525" y="94773"/>
                </a:lnTo>
                <a:lnTo>
                  <a:pt x="5172405" y="90220"/>
                </a:lnTo>
                <a:lnTo>
                  <a:pt x="5304995" y="90220"/>
                </a:lnTo>
                <a:lnTo>
                  <a:pt x="5296836" y="75965"/>
                </a:lnTo>
                <a:lnTo>
                  <a:pt x="5264186" y="47685"/>
                </a:lnTo>
                <a:lnTo>
                  <a:pt x="5222026" y="29558"/>
                </a:lnTo>
                <a:lnTo>
                  <a:pt x="5172405" y="23164"/>
                </a:lnTo>
                <a:close/>
              </a:path>
              <a:path w="6043930" h="577214">
                <a:moveTo>
                  <a:pt x="5304995" y="90220"/>
                </a:moveTo>
                <a:lnTo>
                  <a:pt x="5172405" y="90220"/>
                </a:lnTo>
                <a:lnTo>
                  <a:pt x="5201932" y="94773"/>
                </a:lnTo>
                <a:lnTo>
                  <a:pt x="5225288" y="107899"/>
                </a:lnTo>
                <a:lnTo>
                  <a:pt x="5240642" y="128797"/>
                </a:lnTo>
                <a:lnTo>
                  <a:pt x="5246166" y="156667"/>
                </a:lnTo>
                <a:lnTo>
                  <a:pt x="5240642" y="184794"/>
                </a:lnTo>
                <a:lnTo>
                  <a:pt x="5225288" y="205663"/>
                </a:lnTo>
                <a:lnTo>
                  <a:pt x="5201932" y="218646"/>
                </a:lnTo>
                <a:lnTo>
                  <a:pt x="5172405" y="223113"/>
                </a:lnTo>
                <a:lnTo>
                  <a:pt x="5304995" y="223113"/>
                </a:lnTo>
                <a:lnTo>
                  <a:pt x="5317928" y="200514"/>
                </a:lnTo>
                <a:lnTo>
                  <a:pt x="5325414" y="156667"/>
                </a:lnTo>
                <a:lnTo>
                  <a:pt x="5317928" y="112819"/>
                </a:lnTo>
                <a:lnTo>
                  <a:pt x="5304995" y="90220"/>
                </a:lnTo>
                <a:close/>
              </a:path>
              <a:path w="6043930" h="577214">
                <a:moveTo>
                  <a:pt x="5839866" y="32308"/>
                </a:moveTo>
                <a:lnTo>
                  <a:pt x="5591759" y="32308"/>
                </a:lnTo>
                <a:lnTo>
                  <a:pt x="5591759" y="96316"/>
                </a:lnTo>
                <a:lnTo>
                  <a:pt x="5759399" y="96316"/>
                </a:lnTo>
                <a:lnTo>
                  <a:pt x="5759399" y="149961"/>
                </a:lnTo>
                <a:lnTo>
                  <a:pt x="5592368" y="149961"/>
                </a:lnTo>
                <a:lnTo>
                  <a:pt x="5592368" y="333451"/>
                </a:lnTo>
                <a:lnTo>
                  <a:pt x="5635650" y="333451"/>
                </a:lnTo>
                <a:lnTo>
                  <a:pt x="5694854" y="333163"/>
                </a:lnTo>
                <a:lnTo>
                  <a:pt x="5744841" y="332027"/>
                </a:lnTo>
                <a:lnTo>
                  <a:pt x="5788391" y="329632"/>
                </a:lnTo>
                <a:lnTo>
                  <a:pt x="5828284" y="325570"/>
                </a:lnTo>
                <a:lnTo>
                  <a:pt x="5867298" y="319430"/>
                </a:lnTo>
                <a:lnTo>
                  <a:pt x="5866317" y="311505"/>
                </a:lnTo>
                <a:lnTo>
                  <a:pt x="5672836" y="311505"/>
                </a:lnTo>
                <a:lnTo>
                  <a:pt x="5672836" y="268833"/>
                </a:lnTo>
                <a:lnTo>
                  <a:pt x="5635650" y="268833"/>
                </a:lnTo>
                <a:lnTo>
                  <a:pt x="5672836" y="268586"/>
                </a:lnTo>
                <a:lnTo>
                  <a:pt x="5672836" y="210312"/>
                </a:lnTo>
                <a:lnTo>
                  <a:pt x="5839866" y="210312"/>
                </a:lnTo>
                <a:lnTo>
                  <a:pt x="5839866" y="32308"/>
                </a:lnTo>
                <a:close/>
              </a:path>
              <a:path w="6043930" h="577214">
                <a:moveTo>
                  <a:pt x="5859373" y="255422"/>
                </a:moveTo>
                <a:lnTo>
                  <a:pt x="5812158" y="262404"/>
                </a:lnTo>
                <a:lnTo>
                  <a:pt x="5762828" y="266471"/>
                </a:lnTo>
                <a:lnTo>
                  <a:pt x="5705840" y="268366"/>
                </a:lnTo>
                <a:lnTo>
                  <a:pt x="5672836" y="268586"/>
                </a:lnTo>
                <a:lnTo>
                  <a:pt x="5672836" y="311505"/>
                </a:lnTo>
                <a:lnTo>
                  <a:pt x="5866317" y="311505"/>
                </a:lnTo>
                <a:lnTo>
                  <a:pt x="5859373" y="255422"/>
                </a:lnTo>
                <a:close/>
              </a:path>
              <a:path w="6043930" h="577214">
                <a:moveTo>
                  <a:pt x="5672836" y="268586"/>
                </a:moveTo>
                <a:lnTo>
                  <a:pt x="5635650" y="268833"/>
                </a:lnTo>
                <a:lnTo>
                  <a:pt x="5672836" y="268833"/>
                </a:lnTo>
                <a:lnTo>
                  <a:pt x="5672836" y="268586"/>
                </a:lnTo>
                <a:close/>
              </a:path>
              <a:path w="6043930" h="577214">
                <a:moveTo>
                  <a:pt x="6043472" y="609"/>
                </a:moveTo>
                <a:lnTo>
                  <a:pt x="5962396" y="609"/>
                </a:lnTo>
                <a:lnTo>
                  <a:pt x="5962396" y="348081"/>
                </a:lnTo>
                <a:lnTo>
                  <a:pt x="6043472" y="348081"/>
                </a:lnTo>
                <a:lnTo>
                  <a:pt x="6043472" y="262737"/>
                </a:lnTo>
                <a:lnTo>
                  <a:pt x="5977026" y="262737"/>
                </a:lnTo>
                <a:lnTo>
                  <a:pt x="5977026" y="198120"/>
                </a:lnTo>
                <a:lnTo>
                  <a:pt x="6043472" y="198120"/>
                </a:lnTo>
                <a:lnTo>
                  <a:pt x="6043472" y="142646"/>
                </a:lnTo>
                <a:lnTo>
                  <a:pt x="5977026" y="142646"/>
                </a:lnTo>
                <a:lnTo>
                  <a:pt x="5977026" y="78028"/>
                </a:lnTo>
                <a:lnTo>
                  <a:pt x="6043472" y="78028"/>
                </a:lnTo>
                <a:lnTo>
                  <a:pt x="6043472" y="609"/>
                </a:lnTo>
                <a:close/>
              </a:path>
              <a:path w="6043930" h="577214">
                <a:moveTo>
                  <a:pt x="5962396" y="198120"/>
                </a:moveTo>
                <a:lnTo>
                  <a:pt x="5872175" y="198120"/>
                </a:lnTo>
                <a:lnTo>
                  <a:pt x="5872175" y="262737"/>
                </a:lnTo>
                <a:lnTo>
                  <a:pt x="5962396" y="262737"/>
                </a:lnTo>
                <a:lnTo>
                  <a:pt x="5962396" y="198120"/>
                </a:lnTo>
                <a:close/>
              </a:path>
              <a:path w="6043930" h="577214">
                <a:moveTo>
                  <a:pt x="6043472" y="198120"/>
                </a:moveTo>
                <a:lnTo>
                  <a:pt x="5977026" y="198120"/>
                </a:lnTo>
                <a:lnTo>
                  <a:pt x="5977026" y="262737"/>
                </a:lnTo>
                <a:lnTo>
                  <a:pt x="6043472" y="262737"/>
                </a:lnTo>
                <a:lnTo>
                  <a:pt x="6043472" y="198120"/>
                </a:lnTo>
                <a:close/>
              </a:path>
              <a:path w="6043930" h="577214">
                <a:moveTo>
                  <a:pt x="5962396" y="78028"/>
                </a:moveTo>
                <a:lnTo>
                  <a:pt x="5872175" y="78028"/>
                </a:lnTo>
                <a:lnTo>
                  <a:pt x="5872175" y="142646"/>
                </a:lnTo>
                <a:lnTo>
                  <a:pt x="5962396" y="142646"/>
                </a:lnTo>
                <a:lnTo>
                  <a:pt x="5962396" y="78028"/>
                </a:lnTo>
                <a:close/>
              </a:path>
              <a:path w="6043930" h="577214">
                <a:moveTo>
                  <a:pt x="6043472" y="78028"/>
                </a:moveTo>
                <a:lnTo>
                  <a:pt x="5977026" y="78028"/>
                </a:lnTo>
                <a:lnTo>
                  <a:pt x="5977026" y="142646"/>
                </a:lnTo>
                <a:lnTo>
                  <a:pt x="6043472" y="142646"/>
                </a:lnTo>
                <a:lnTo>
                  <a:pt x="6043472" y="78028"/>
                </a:lnTo>
                <a:close/>
              </a:path>
              <a:path w="6043930" h="577214">
                <a:moveTo>
                  <a:pt x="6043472" y="373684"/>
                </a:moveTo>
                <a:lnTo>
                  <a:pt x="5656986" y="373684"/>
                </a:lnTo>
                <a:lnTo>
                  <a:pt x="5656986" y="438302"/>
                </a:lnTo>
                <a:lnTo>
                  <a:pt x="5962396" y="438302"/>
                </a:lnTo>
                <a:lnTo>
                  <a:pt x="5962396" y="565099"/>
                </a:lnTo>
                <a:lnTo>
                  <a:pt x="6043472" y="565099"/>
                </a:lnTo>
                <a:lnTo>
                  <a:pt x="6043472" y="3736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7E412-3275-C1DF-EFA7-9B9EFAE61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1119742"/>
            <a:ext cx="6248400" cy="1076531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4979" y="1166086"/>
            <a:ext cx="2769667" cy="42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88059" y="1683816"/>
            <a:ext cx="2903220" cy="567690"/>
          </a:xfrm>
          <a:custGeom>
            <a:avLst/>
            <a:gdLst/>
            <a:ahLst/>
            <a:cxnLst/>
            <a:rect l="l" t="t" r="r" b="b"/>
            <a:pathLst>
              <a:path w="2903220" h="567689">
                <a:moveTo>
                  <a:pt x="149961" y="65836"/>
                </a:moveTo>
                <a:lnTo>
                  <a:pt x="133502" y="65836"/>
                </a:lnTo>
                <a:lnTo>
                  <a:pt x="133502" y="101193"/>
                </a:lnTo>
                <a:lnTo>
                  <a:pt x="128630" y="144216"/>
                </a:lnTo>
                <a:lnTo>
                  <a:pt x="113546" y="185542"/>
                </a:lnTo>
                <a:lnTo>
                  <a:pt x="87548" y="223035"/>
                </a:lnTo>
                <a:lnTo>
                  <a:pt x="49933" y="254559"/>
                </a:lnTo>
                <a:lnTo>
                  <a:pt x="0" y="277977"/>
                </a:lnTo>
                <a:lnTo>
                  <a:pt x="40233" y="341985"/>
                </a:lnTo>
                <a:lnTo>
                  <a:pt x="83438" y="322984"/>
                </a:lnTo>
                <a:lnTo>
                  <a:pt x="119616" y="297394"/>
                </a:lnTo>
                <a:lnTo>
                  <a:pt x="148905" y="266087"/>
                </a:lnTo>
                <a:lnTo>
                  <a:pt x="171445" y="229940"/>
                </a:lnTo>
                <a:lnTo>
                  <a:pt x="176891" y="216223"/>
                </a:lnTo>
                <a:lnTo>
                  <a:pt x="166578" y="196088"/>
                </a:lnTo>
                <a:lnTo>
                  <a:pt x="154070" y="150266"/>
                </a:lnTo>
                <a:lnTo>
                  <a:pt x="149961" y="101193"/>
                </a:lnTo>
                <a:lnTo>
                  <a:pt x="149961" y="65836"/>
                </a:lnTo>
                <a:close/>
              </a:path>
              <a:path w="2903220" h="567689">
                <a:moveTo>
                  <a:pt x="215798" y="65836"/>
                </a:moveTo>
                <a:lnTo>
                  <a:pt x="199948" y="65836"/>
                </a:lnTo>
                <a:lnTo>
                  <a:pt x="199948" y="101193"/>
                </a:lnTo>
                <a:lnTo>
                  <a:pt x="196827" y="146618"/>
                </a:lnTo>
                <a:lnTo>
                  <a:pt x="187372" y="189825"/>
                </a:lnTo>
                <a:lnTo>
                  <a:pt x="176891" y="216223"/>
                </a:lnTo>
                <a:lnTo>
                  <a:pt x="187756" y="237439"/>
                </a:lnTo>
                <a:lnTo>
                  <a:pt x="217875" y="273100"/>
                </a:lnTo>
                <a:lnTo>
                  <a:pt x="257206" y="301853"/>
                </a:lnTo>
                <a:lnTo>
                  <a:pt x="306019" y="322478"/>
                </a:lnTo>
                <a:lnTo>
                  <a:pt x="344423" y="259080"/>
                </a:lnTo>
                <a:lnTo>
                  <a:pt x="296168" y="238446"/>
                </a:lnTo>
                <a:lnTo>
                  <a:pt x="259909" y="210614"/>
                </a:lnTo>
                <a:lnTo>
                  <a:pt x="234915" y="177310"/>
                </a:lnTo>
                <a:lnTo>
                  <a:pt x="220455" y="140261"/>
                </a:lnTo>
                <a:lnTo>
                  <a:pt x="215798" y="101193"/>
                </a:lnTo>
                <a:lnTo>
                  <a:pt x="215798" y="65836"/>
                </a:lnTo>
                <a:close/>
              </a:path>
              <a:path w="2903220" h="567689">
                <a:moveTo>
                  <a:pt x="199948" y="65836"/>
                </a:moveTo>
                <a:lnTo>
                  <a:pt x="149961" y="65836"/>
                </a:lnTo>
                <a:lnTo>
                  <a:pt x="149961" y="101193"/>
                </a:lnTo>
                <a:lnTo>
                  <a:pt x="154070" y="150266"/>
                </a:lnTo>
                <a:lnTo>
                  <a:pt x="166578" y="196088"/>
                </a:lnTo>
                <a:lnTo>
                  <a:pt x="176891" y="216223"/>
                </a:lnTo>
                <a:lnTo>
                  <a:pt x="187372" y="189825"/>
                </a:lnTo>
                <a:lnTo>
                  <a:pt x="196827" y="146618"/>
                </a:lnTo>
                <a:lnTo>
                  <a:pt x="199948" y="101193"/>
                </a:lnTo>
                <a:lnTo>
                  <a:pt x="199948" y="65836"/>
                </a:lnTo>
                <a:close/>
              </a:path>
              <a:path w="2903220" h="567689">
                <a:moveTo>
                  <a:pt x="326135" y="40843"/>
                </a:moveTo>
                <a:lnTo>
                  <a:pt x="21335" y="40843"/>
                </a:lnTo>
                <a:lnTo>
                  <a:pt x="21335" y="105460"/>
                </a:lnTo>
                <a:lnTo>
                  <a:pt x="133019" y="105460"/>
                </a:lnTo>
                <a:lnTo>
                  <a:pt x="133502" y="101193"/>
                </a:lnTo>
                <a:lnTo>
                  <a:pt x="133502" y="65836"/>
                </a:lnTo>
                <a:lnTo>
                  <a:pt x="326135" y="65836"/>
                </a:lnTo>
                <a:lnTo>
                  <a:pt x="326135" y="40843"/>
                </a:lnTo>
                <a:close/>
              </a:path>
              <a:path w="2903220" h="567689">
                <a:moveTo>
                  <a:pt x="326135" y="65836"/>
                </a:moveTo>
                <a:lnTo>
                  <a:pt x="215798" y="65836"/>
                </a:lnTo>
                <a:lnTo>
                  <a:pt x="215798" y="101193"/>
                </a:lnTo>
                <a:lnTo>
                  <a:pt x="216307" y="105460"/>
                </a:lnTo>
                <a:lnTo>
                  <a:pt x="326135" y="105460"/>
                </a:lnTo>
                <a:lnTo>
                  <a:pt x="326135" y="65836"/>
                </a:lnTo>
                <a:close/>
              </a:path>
              <a:path w="2903220" h="567689">
                <a:moveTo>
                  <a:pt x="452323" y="3048"/>
                </a:moveTo>
                <a:lnTo>
                  <a:pt x="371246" y="3048"/>
                </a:lnTo>
                <a:lnTo>
                  <a:pt x="371246" y="337718"/>
                </a:lnTo>
                <a:lnTo>
                  <a:pt x="452323" y="337718"/>
                </a:lnTo>
                <a:lnTo>
                  <a:pt x="452323" y="199339"/>
                </a:lnTo>
                <a:lnTo>
                  <a:pt x="429767" y="199339"/>
                </a:lnTo>
                <a:lnTo>
                  <a:pt x="429767" y="132892"/>
                </a:lnTo>
                <a:lnTo>
                  <a:pt x="452323" y="132892"/>
                </a:lnTo>
                <a:lnTo>
                  <a:pt x="452323" y="3048"/>
                </a:lnTo>
                <a:close/>
              </a:path>
              <a:path w="2903220" h="567689">
                <a:moveTo>
                  <a:pt x="452323" y="132892"/>
                </a:moveTo>
                <a:lnTo>
                  <a:pt x="429767" y="132892"/>
                </a:lnTo>
                <a:lnTo>
                  <a:pt x="429767" y="199339"/>
                </a:lnTo>
                <a:lnTo>
                  <a:pt x="452323" y="199339"/>
                </a:lnTo>
                <a:lnTo>
                  <a:pt x="452323" y="132892"/>
                </a:lnTo>
                <a:close/>
              </a:path>
              <a:path w="2903220" h="567689">
                <a:moveTo>
                  <a:pt x="527304" y="132892"/>
                </a:moveTo>
                <a:lnTo>
                  <a:pt x="452323" y="132892"/>
                </a:lnTo>
                <a:lnTo>
                  <a:pt x="452323" y="199339"/>
                </a:lnTo>
                <a:lnTo>
                  <a:pt x="527304" y="199339"/>
                </a:lnTo>
                <a:lnTo>
                  <a:pt x="527304" y="132892"/>
                </a:lnTo>
                <a:close/>
              </a:path>
              <a:path w="2903220" h="567689">
                <a:moveTo>
                  <a:pt x="268223" y="348081"/>
                </a:moveTo>
                <a:lnTo>
                  <a:pt x="203138" y="352880"/>
                </a:lnTo>
                <a:lnTo>
                  <a:pt x="150020" y="366867"/>
                </a:lnTo>
                <a:lnTo>
                  <a:pt x="110303" y="389427"/>
                </a:lnTo>
                <a:lnTo>
                  <a:pt x="85422" y="419946"/>
                </a:lnTo>
                <a:lnTo>
                  <a:pt x="76809" y="457809"/>
                </a:lnTo>
                <a:lnTo>
                  <a:pt x="85422" y="495673"/>
                </a:lnTo>
                <a:lnTo>
                  <a:pt x="110303" y="526192"/>
                </a:lnTo>
                <a:lnTo>
                  <a:pt x="150020" y="548752"/>
                </a:lnTo>
                <a:lnTo>
                  <a:pt x="203138" y="562738"/>
                </a:lnTo>
                <a:lnTo>
                  <a:pt x="268223" y="567537"/>
                </a:lnTo>
                <a:lnTo>
                  <a:pt x="333012" y="562738"/>
                </a:lnTo>
                <a:lnTo>
                  <a:pt x="385949" y="548752"/>
                </a:lnTo>
                <a:lnTo>
                  <a:pt x="425573" y="526192"/>
                </a:lnTo>
                <a:lnTo>
                  <a:pt x="442535" y="505358"/>
                </a:lnTo>
                <a:lnTo>
                  <a:pt x="268223" y="505358"/>
                </a:lnTo>
                <a:lnTo>
                  <a:pt x="220541" y="502386"/>
                </a:lnTo>
                <a:lnTo>
                  <a:pt x="185775" y="493471"/>
                </a:lnTo>
                <a:lnTo>
                  <a:pt x="164496" y="478612"/>
                </a:lnTo>
                <a:lnTo>
                  <a:pt x="157276" y="457809"/>
                </a:lnTo>
                <a:lnTo>
                  <a:pt x="164496" y="437197"/>
                </a:lnTo>
                <a:lnTo>
                  <a:pt x="185775" y="422757"/>
                </a:lnTo>
                <a:lnTo>
                  <a:pt x="220541" y="414261"/>
                </a:lnTo>
                <a:lnTo>
                  <a:pt x="268223" y="411480"/>
                </a:lnTo>
                <a:lnTo>
                  <a:pt x="443528" y="411480"/>
                </a:lnTo>
                <a:lnTo>
                  <a:pt x="425573" y="389427"/>
                </a:lnTo>
                <a:lnTo>
                  <a:pt x="385949" y="366867"/>
                </a:lnTo>
                <a:lnTo>
                  <a:pt x="333012" y="352880"/>
                </a:lnTo>
                <a:lnTo>
                  <a:pt x="268223" y="348081"/>
                </a:lnTo>
                <a:close/>
              </a:path>
              <a:path w="2903220" h="567689">
                <a:moveTo>
                  <a:pt x="443528" y="411480"/>
                </a:moveTo>
                <a:lnTo>
                  <a:pt x="268223" y="411480"/>
                </a:lnTo>
                <a:lnTo>
                  <a:pt x="315810" y="414261"/>
                </a:lnTo>
                <a:lnTo>
                  <a:pt x="350367" y="422757"/>
                </a:lnTo>
                <a:lnTo>
                  <a:pt x="371436" y="437197"/>
                </a:lnTo>
                <a:lnTo>
                  <a:pt x="378561" y="457809"/>
                </a:lnTo>
                <a:lnTo>
                  <a:pt x="371436" y="478612"/>
                </a:lnTo>
                <a:lnTo>
                  <a:pt x="350367" y="493471"/>
                </a:lnTo>
                <a:lnTo>
                  <a:pt x="315810" y="502386"/>
                </a:lnTo>
                <a:lnTo>
                  <a:pt x="268223" y="505358"/>
                </a:lnTo>
                <a:lnTo>
                  <a:pt x="442535" y="505358"/>
                </a:lnTo>
                <a:lnTo>
                  <a:pt x="450421" y="495673"/>
                </a:lnTo>
                <a:lnTo>
                  <a:pt x="459028" y="457809"/>
                </a:lnTo>
                <a:lnTo>
                  <a:pt x="450421" y="419946"/>
                </a:lnTo>
                <a:lnTo>
                  <a:pt x="443528" y="411480"/>
                </a:lnTo>
                <a:close/>
              </a:path>
              <a:path w="2903220" h="567689">
                <a:moveTo>
                  <a:pt x="694286" y="52425"/>
                </a:moveTo>
                <a:lnTo>
                  <a:pt x="568709" y="52425"/>
                </a:lnTo>
                <a:lnTo>
                  <a:pt x="568709" y="116433"/>
                </a:lnTo>
                <a:lnTo>
                  <a:pt x="900941" y="116433"/>
                </a:lnTo>
                <a:lnTo>
                  <a:pt x="900941" y="89001"/>
                </a:lnTo>
                <a:lnTo>
                  <a:pt x="694286" y="89001"/>
                </a:lnTo>
                <a:lnTo>
                  <a:pt x="694286" y="52425"/>
                </a:lnTo>
                <a:close/>
              </a:path>
              <a:path w="2903220" h="567689">
                <a:moveTo>
                  <a:pt x="775364" y="0"/>
                </a:moveTo>
                <a:lnTo>
                  <a:pt x="694286" y="0"/>
                </a:lnTo>
                <a:lnTo>
                  <a:pt x="694286" y="89001"/>
                </a:lnTo>
                <a:lnTo>
                  <a:pt x="775364" y="89001"/>
                </a:lnTo>
                <a:lnTo>
                  <a:pt x="775364" y="0"/>
                </a:lnTo>
                <a:close/>
              </a:path>
              <a:path w="2903220" h="567689">
                <a:moveTo>
                  <a:pt x="900941" y="52425"/>
                </a:moveTo>
                <a:lnTo>
                  <a:pt x="775364" y="52425"/>
                </a:lnTo>
                <a:lnTo>
                  <a:pt x="775364" y="89001"/>
                </a:lnTo>
                <a:lnTo>
                  <a:pt x="900941" y="89001"/>
                </a:lnTo>
                <a:lnTo>
                  <a:pt x="900941" y="52425"/>
                </a:lnTo>
                <a:close/>
              </a:path>
              <a:path w="2903220" h="567689">
                <a:moveTo>
                  <a:pt x="735130" y="134112"/>
                </a:moveTo>
                <a:lnTo>
                  <a:pt x="678951" y="141655"/>
                </a:lnTo>
                <a:lnTo>
                  <a:pt x="635003" y="162915"/>
                </a:lnTo>
                <a:lnTo>
                  <a:pt x="606371" y="195834"/>
                </a:lnTo>
                <a:lnTo>
                  <a:pt x="596141" y="238353"/>
                </a:lnTo>
                <a:lnTo>
                  <a:pt x="606371" y="280777"/>
                </a:lnTo>
                <a:lnTo>
                  <a:pt x="635003" y="313486"/>
                </a:lnTo>
                <a:lnTo>
                  <a:pt x="678951" y="334537"/>
                </a:lnTo>
                <a:lnTo>
                  <a:pt x="735130" y="341985"/>
                </a:lnTo>
                <a:lnTo>
                  <a:pt x="790955" y="334537"/>
                </a:lnTo>
                <a:lnTo>
                  <a:pt x="834722" y="313486"/>
                </a:lnTo>
                <a:lnTo>
                  <a:pt x="863071" y="281025"/>
                </a:lnTo>
                <a:lnTo>
                  <a:pt x="735130" y="281025"/>
                </a:lnTo>
                <a:lnTo>
                  <a:pt x="710174" y="278301"/>
                </a:lnTo>
                <a:lnTo>
                  <a:pt x="690933" y="270205"/>
                </a:lnTo>
                <a:lnTo>
                  <a:pt x="678551" y="256851"/>
                </a:lnTo>
                <a:lnTo>
                  <a:pt x="674169" y="238353"/>
                </a:lnTo>
                <a:lnTo>
                  <a:pt x="678551" y="219503"/>
                </a:lnTo>
                <a:lnTo>
                  <a:pt x="690933" y="205968"/>
                </a:lnTo>
                <a:lnTo>
                  <a:pt x="710174" y="197805"/>
                </a:lnTo>
                <a:lnTo>
                  <a:pt x="735130" y="195072"/>
                </a:lnTo>
                <a:lnTo>
                  <a:pt x="862627" y="195072"/>
                </a:lnTo>
                <a:lnTo>
                  <a:pt x="834722" y="162915"/>
                </a:lnTo>
                <a:lnTo>
                  <a:pt x="790955" y="141655"/>
                </a:lnTo>
                <a:lnTo>
                  <a:pt x="735130" y="134112"/>
                </a:lnTo>
                <a:close/>
              </a:path>
              <a:path w="2903220" h="567689">
                <a:moveTo>
                  <a:pt x="862627" y="195072"/>
                </a:moveTo>
                <a:lnTo>
                  <a:pt x="735130" y="195072"/>
                </a:lnTo>
                <a:lnTo>
                  <a:pt x="759828" y="197805"/>
                </a:lnTo>
                <a:lnTo>
                  <a:pt x="779097" y="205968"/>
                </a:lnTo>
                <a:lnTo>
                  <a:pt x="791623" y="219503"/>
                </a:lnTo>
                <a:lnTo>
                  <a:pt x="796090" y="238353"/>
                </a:lnTo>
                <a:lnTo>
                  <a:pt x="791623" y="256851"/>
                </a:lnTo>
                <a:lnTo>
                  <a:pt x="779097" y="270205"/>
                </a:lnTo>
                <a:lnTo>
                  <a:pt x="759828" y="278301"/>
                </a:lnTo>
                <a:lnTo>
                  <a:pt x="735130" y="281025"/>
                </a:lnTo>
                <a:lnTo>
                  <a:pt x="863071" y="281025"/>
                </a:lnTo>
                <a:lnTo>
                  <a:pt x="863288" y="280777"/>
                </a:lnTo>
                <a:lnTo>
                  <a:pt x="873508" y="238353"/>
                </a:lnTo>
                <a:lnTo>
                  <a:pt x="863288" y="195834"/>
                </a:lnTo>
                <a:lnTo>
                  <a:pt x="862627" y="195072"/>
                </a:lnTo>
                <a:close/>
              </a:path>
              <a:path w="2903220" h="567689">
                <a:moveTo>
                  <a:pt x="1013108" y="3048"/>
                </a:moveTo>
                <a:lnTo>
                  <a:pt x="932031" y="3048"/>
                </a:lnTo>
                <a:lnTo>
                  <a:pt x="932031" y="357225"/>
                </a:lnTo>
                <a:lnTo>
                  <a:pt x="1013108" y="357225"/>
                </a:lnTo>
                <a:lnTo>
                  <a:pt x="1013108" y="214579"/>
                </a:lnTo>
                <a:lnTo>
                  <a:pt x="990553" y="214579"/>
                </a:lnTo>
                <a:lnTo>
                  <a:pt x="990553" y="148742"/>
                </a:lnTo>
                <a:lnTo>
                  <a:pt x="1013108" y="148742"/>
                </a:lnTo>
                <a:lnTo>
                  <a:pt x="1013108" y="3048"/>
                </a:lnTo>
                <a:close/>
              </a:path>
              <a:path w="2903220" h="567689">
                <a:moveTo>
                  <a:pt x="1013108" y="148742"/>
                </a:moveTo>
                <a:lnTo>
                  <a:pt x="990553" y="148742"/>
                </a:lnTo>
                <a:lnTo>
                  <a:pt x="990553" y="214579"/>
                </a:lnTo>
                <a:lnTo>
                  <a:pt x="1013108" y="214579"/>
                </a:lnTo>
                <a:lnTo>
                  <a:pt x="1013108" y="148742"/>
                </a:lnTo>
                <a:close/>
              </a:path>
              <a:path w="2903220" h="567689">
                <a:moveTo>
                  <a:pt x="1088089" y="148742"/>
                </a:moveTo>
                <a:lnTo>
                  <a:pt x="1013108" y="148742"/>
                </a:lnTo>
                <a:lnTo>
                  <a:pt x="1013108" y="214579"/>
                </a:lnTo>
                <a:lnTo>
                  <a:pt x="1088089" y="214579"/>
                </a:lnTo>
                <a:lnTo>
                  <a:pt x="1088089" y="148742"/>
                </a:lnTo>
                <a:close/>
              </a:path>
              <a:path w="2903220" h="567689">
                <a:moveTo>
                  <a:pt x="1013108" y="380390"/>
                </a:moveTo>
                <a:lnTo>
                  <a:pt x="636375" y="380390"/>
                </a:lnTo>
                <a:lnTo>
                  <a:pt x="636375" y="445008"/>
                </a:lnTo>
                <a:lnTo>
                  <a:pt x="932031" y="445008"/>
                </a:lnTo>
                <a:lnTo>
                  <a:pt x="932031" y="567537"/>
                </a:lnTo>
                <a:lnTo>
                  <a:pt x="1013108" y="567537"/>
                </a:lnTo>
                <a:lnTo>
                  <a:pt x="1013108" y="380390"/>
                </a:lnTo>
                <a:close/>
              </a:path>
              <a:path w="2903220" h="567689">
                <a:moveTo>
                  <a:pt x="1486712" y="231038"/>
                </a:moveTo>
                <a:lnTo>
                  <a:pt x="1130103" y="231038"/>
                </a:lnTo>
                <a:lnTo>
                  <a:pt x="1130103" y="295656"/>
                </a:lnTo>
                <a:lnTo>
                  <a:pt x="1640954" y="295656"/>
                </a:lnTo>
                <a:lnTo>
                  <a:pt x="1640954" y="247497"/>
                </a:lnTo>
                <a:lnTo>
                  <a:pt x="1564132" y="247497"/>
                </a:lnTo>
                <a:lnTo>
                  <a:pt x="1483664" y="246278"/>
                </a:lnTo>
                <a:lnTo>
                  <a:pt x="1486712" y="231038"/>
                </a:lnTo>
                <a:close/>
              </a:path>
              <a:path w="2903220" h="567689">
                <a:moveTo>
                  <a:pt x="1550123" y="28041"/>
                </a:moveTo>
                <a:lnTo>
                  <a:pt x="1501355" y="28041"/>
                </a:lnTo>
                <a:lnTo>
                  <a:pt x="1501355" y="73152"/>
                </a:lnTo>
                <a:lnTo>
                  <a:pt x="1501079" y="110232"/>
                </a:lnTo>
                <a:lnTo>
                  <a:pt x="1499144" y="150342"/>
                </a:lnTo>
                <a:lnTo>
                  <a:pt x="1493892" y="195138"/>
                </a:lnTo>
                <a:lnTo>
                  <a:pt x="1483664" y="246278"/>
                </a:lnTo>
                <a:lnTo>
                  <a:pt x="1564132" y="247497"/>
                </a:lnTo>
                <a:lnTo>
                  <a:pt x="1573999" y="196253"/>
                </a:lnTo>
                <a:lnTo>
                  <a:pt x="1579067" y="151180"/>
                </a:lnTo>
                <a:lnTo>
                  <a:pt x="1580934" y="110680"/>
                </a:lnTo>
                <a:lnTo>
                  <a:pt x="1581062" y="92659"/>
                </a:lnTo>
                <a:lnTo>
                  <a:pt x="1550123" y="92659"/>
                </a:lnTo>
                <a:lnTo>
                  <a:pt x="1550123" y="28041"/>
                </a:lnTo>
                <a:close/>
              </a:path>
              <a:path w="2903220" h="567689">
                <a:moveTo>
                  <a:pt x="1640954" y="231038"/>
                </a:moveTo>
                <a:lnTo>
                  <a:pt x="1567301" y="231038"/>
                </a:lnTo>
                <a:lnTo>
                  <a:pt x="1564132" y="247497"/>
                </a:lnTo>
                <a:lnTo>
                  <a:pt x="1640954" y="247497"/>
                </a:lnTo>
                <a:lnTo>
                  <a:pt x="1640954" y="231038"/>
                </a:lnTo>
                <a:close/>
              </a:path>
              <a:path w="2903220" h="567689">
                <a:moveTo>
                  <a:pt x="1501355" y="28041"/>
                </a:moveTo>
                <a:lnTo>
                  <a:pt x="1192282" y="28041"/>
                </a:lnTo>
                <a:lnTo>
                  <a:pt x="1192282" y="92659"/>
                </a:lnTo>
                <a:lnTo>
                  <a:pt x="1501210" y="92659"/>
                </a:lnTo>
                <a:lnTo>
                  <a:pt x="1501355" y="73152"/>
                </a:lnTo>
                <a:lnTo>
                  <a:pt x="1501355" y="28041"/>
                </a:lnTo>
                <a:close/>
              </a:path>
              <a:path w="2903220" h="567689">
                <a:moveTo>
                  <a:pt x="1581200" y="28041"/>
                </a:moveTo>
                <a:lnTo>
                  <a:pt x="1550123" y="28041"/>
                </a:lnTo>
                <a:lnTo>
                  <a:pt x="1550123" y="92659"/>
                </a:lnTo>
                <a:lnTo>
                  <a:pt x="1581062" y="92659"/>
                </a:lnTo>
                <a:lnTo>
                  <a:pt x="1581200" y="73152"/>
                </a:lnTo>
                <a:lnTo>
                  <a:pt x="1581200" y="28041"/>
                </a:lnTo>
                <a:close/>
              </a:path>
              <a:path w="2903220" h="567689">
                <a:moveTo>
                  <a:pt x="1578762" y="354787"/>
                </a:moveTo>
                <a:lnTo>
                  <a:pt x="1189843" y="354787"/>
                </a:lnTo>
                <a:lnTo>
                  <a:pt x="1189843" y="561441"/>
                </a:lnTo>
                <a:lnTo>
                  <a:pt x="1578762" y="561441"/>
                </a:lnTo>
                <a:lnTo>
                  <a:pt x="1578762" y="497433"/>
                </a:lnTo>
                <a:lnTo>
                  <a:pt x="1269098" y="497433"/>
                </a:lnTo>
                <a:lnTo>
                  <a:pt x="1269098" y="417576"/>
                </a:lnTo>
                <a:lnTo>
                  <a:pt x="1578762" y="417576"/>
                </a:lnTo>
                <a:lnTo>
                  <a:pt x="1578762" y="354787"/>
                </a:lnTo>
                <a:close/>
              </a:path>
              <a:path w="2903220" h="567689">
                <a:moveTo>
                  <a:pt x="1578762" y="417576"/>
                </a:moveTo>
                <a:lnTo>
                  <a:pt x="1498917" y="417576"/>
                </a:lnTo>
                <a:lnTo>
                  <a:pt x="1498917" y="497433"/>
                </a:lnTo>
                <a:lnTo>
                  <a:pt x="1578762" y="497433"/>
                </a:lnTo>
                <a:lnTo>
                  <a:pt x="1578762" y="417576"/>
                </a:lnTo>
                <a:close/>
              </a:path>
              <a:path w="2903220" h="567689">
                <a:moveTo>
                  <a:pt x="2083739" y="354177"/>
                </a:moveTo>
                <a:lnTo>
                  <a:pt x="2016127" y="358898"/>
                </a:lnTo>
                <a:lnTo>
                  <a:pt x="1960688" y="372631"/>
                </a:lnTo>
                <a:lnTo>
                  <a:pt x="1919060" y="394733"/>
                </a:lnTo>
                <a:lnTo>
                  <a:pt x="1892881" y="424559"/>
                </a:lnTo>
                <a:lnTo>
                  <a:pt x="1883790" y="461467"/>
                </a:lnTo>
                <a:lnTo>
                  <a:pt x="1892881" y="497779"/>
                </a:lnTo>
                <a:lnTo>
                  <a:pt x="1919060" y="527245"/>
                </a:lnTo>
                <a:lnTo>
                  <a:pt x="1960688" y="549161"/>
                </a:lnTo>
                <a:lnTo>
                  <a:pt x="2016127" y="562826"/>
                </a:lnTo>
                <a:lnTo>
                  <a:pt x="2083739" y="567537"/>
                </a:lnTo>
                <a:lnTo>
                  <a:pt x="2151351" y="562826"/>
                </a:lnTo>
                <a:lnTo>
                  <a:pt x="2206791" y="549161"/>
                </a:lnTo>
                <a:lnTo>
                  <a:pt x="2248419" y="527245"/>
                </a:lnTo>
                <a:lnTo>
                  <a:pt x="2266781" y="506577"/>
                </a:lnTo>
                <a:lnTo>
                  <a:pt x="2083739" y="506577"/>
                </a:lnTo>
                <a:lnTo>
                  <a:pt x="2032923" y="503729"/>
                </a:lnTo>
                <a:lnTo>
                  <a:pt x="1995424" y="495223"/>
                </a:lnTo>
                <a:lnTo>
                  <a:pt x="1972211" y="481117"/>
                </a:lnTo>
                <a:lnTo>
                  <a:pt x="1964258" y="461467"/>
                </a:lnTo>
                <a:lnTo>
                  <a:pt x="1972211" y="441369"/>
                </a:lnTo>
                <a:lnTo>
                  <a:pt x="1995424" y="426872"/>
                </a:lnTo>
                <a:lnTo>
                  <a:pt x="2032923" y="418090"/>
                </a:lnTo>
                <a:lnTo>
                  <a:pt x="2083739" y="415137"/>
                </a:lnTo>
                <a:lnTo>
                  <a:pt x="2266328" y="415137"/>
                </a:lnTo>
                <a:lnTo>
                  <a:pt x="2248419" y="394733"/>
                </a:lnTo>
                <a:lnTo>
                  <a:pt x="2206791" y="372631"/>
                </a:lnTo>
                <a:lnTo>
                  <a:pt x="2151351" y="358898"/>
                </a:lnTo>
                <a:lnTo>
                  <a:pt x="2083739" y="354177"/>
                </a:lnTo>
                <a:close/>
              </a:path>
              <a:path w="2903220" h="567689">
                <a:moveTo>
                  <a:pt x="2266328" y="415137"/>
                </a:moveTo>
                <a:lnTo>
                  <a:pt x="2083739" y="415137"/>
                </a:lnTo>
                <a:lnTo>
                  <a:pt x="2134555" y="418090"/>
                </a:lnTo>
                <a:lnTo>
                  <a:pt x="2172055" y="426872"/>
                </a:lnTo>
                <a:lnTo>
                  <a:pt x="2195268" y="441369"/>
                </a:lnTo>
                <a:lnTo>
                  <a:pt x="2203221" y="461467"/>
                </a:lnTo>
                <a:lnTo>
                  <a:pt x="2195268" y="481117"/>
                </a:lnTo>
                <a:lnTo>
                  <a:pt x="2172055" y="495223"/>
                </a:lnTo>
                <a:lnTo>
                  <a:pt x="2134555" y="503729"/>
                </a:lnTo>
                <a:lnTo>
                  <a:pt x="2083739" y="506577"/>
                </a:lnTo>
                <a:lnTo>
                  <a:pt x="2266781" y="506577"/>
                </a:lnTo>
                <a:lnTo>
                  <a:pt x="2274598" y="497779"/>
                </a:lnTo>
                <a:lnTo>
                  <a:pt x="2283688" y="461467"/>
                </a:lnTo>
                <a:lnTo>
                  <a:pt x="2274598" y="424559"/>
                </a:lnTo>
                <a:lnTo>
                  <a:pt x="2266328" y="415137"/>
                </a:lnTo>
                <a:close/>
              </a:path>
              <a:path w="2903220" h="567689">
                <a:moveTo>
                  <a:pt x="2020951" y="254812"/>
                </a:moveTo>
                <a:lnTo>
                  <a:pt x="1832584" y="254812"/>
                </a:lnTo>
                <a:lnTo>
                  <a:pt x="1832584" y="319430"/>
                </a:lnTo>
                <a:lnTo>
                  <a:pt x="2340991" y="319430"/>
                </a:lnTo>
                <a:lnTo>
                  <a:pt x="2340991" y="271272"/>
                </a:lnTo>
                <a:lnTo>
                  <a:pt x="2020951" y="271272"/>
                </a:lnTo>
                <a:lnTo>
                  <a:pt x="2020951" y="254812"/>
                </a:lnTo>
                <a:close/>
              </a:path>
              <a:path w="2903220" h="567689">
                <a:moveTo>
                  <a:pt x="2101418" y="156667"/>
                </a:moveTo>
                <a:lnTo>
                  <a:pt x="2020951" y="156667"/>
                </a:lnTo>
                <a:lnTo>
                  <a:pt x="2020951" y="271272"/>
                </a:lnTo>
                <a:lnTo>
                  <a:pt x="2101418" y="271272"/>
                </a:lnTo>
                <a:lnTo>
                  <a:pt x="2101418" y="156667"/>
                </a:lnTo>
                <a:close/>
              </a:path>
              <a:path w="2903220" h="567689">
                <a:moveTo>
                  <a:pt x="2340991" y="254812"/>
                </a:moveTo>
                <a:lnTo>
                  <a:pt x="2101418" y="254812"/>
                </a:lnTo>
                <a:lnTo>
                  <a:pt x="2101418" y="271272"/>
                </a:lnTo>
                <a:lnTo>
                  <a:pt x="2340991" y="271272"/>
                </a:lnTo>
                <a:lnTo>
                  <a:pt x="2340991" y="254812"/>
                </a:lnTo>
                <a:close/>
              </a:path>
              <a:path w="2903220" h="567689">
                <a:moveTo>
                  <a:pt x="2247112" y="28041"/>
                </a:moveTo>
                <a:lnTo>
                  <a:pt x="2200173" y="28041"/>
                </a:lnTo>
                <a:lnTo>
                  <a:pt x="2200173" y="74371"/>
                </a:lnTo>
                <a:lnTo>
                  <a:pt x="2199935" y="107032"/>
                </a:lnTo>
                <a:lnTo>
                  <a:pt x="2198268" y="140436"/>
                </a:lnTo>
                <a:lnTo>
                  <a:pt x="2193744" y="176469"/>
                </a:lnTo>
                <a:lnTo>
                  <a:pt x="2184933" y="217017"/>
                </a:lnTo>
                <a:lnTo>
                  <a:pt x="2265400" y="225552"/>
                </a:lnTo>
                <a:lnTo>
                  <a:pt x="2274211" y="183499"/>
                </a:lnTo>
                <a:lnTo>
                  <a:pt x="2278735" y="144703"/>
                </a:lnTo>
                <a:lnTo>
                  <a:pt x="2280402" y="108537"/>
                </a:lnTo>
                <a:lnTo>
                  <a:pt x="2280517" y="92049"/>
                </a:lnTo>
                <a:lnTo>
                  <a:pt x="2247112" y="92049"/>
                </a:lnTo>
                <a:lnTo>
                  <a:pt x="2247112" y="28041"/>
                </a:lnTo>
                <a:close/>
              </a:path>
              <a:path w="2903220" h="567689">
                <a:moveTo>
                  <a:pt x="2200173" y="28041"/>
                </a:moveTo>
                <a:lnTo>
                  <a:pt x="1889887" y="28041"/>
                </a:lnTo>
                <a:lnTo>
                  <a:pt x="1889887" y="92049"/>
                </a:lnTo>
                <a:lnTo>
                  <a:pt x="2200044" y="92049"/>
                </a:lnTo>
                <a:lnTo>
                  <a:pt x="2200173" y="74371"/>
                </a:lnTo>
                <a:lnTo>
                  <a:pt x="2200173" y="28041"/>
                </a:lnTo>
                <a:close/>
              </a:path>
              <a:path w="2903220" h="567689">
                <a:moveTo>
                  <a:pt x="2280640" y="28041"/>
                </a:moveTo>
                <a:lnTo>
                  <a:pt x="2247112" y="28041"/>
                </a:lnTo>
                <a:lnTo>
                  <a:pt x="2247112" y="92049"/>
                </a:lnTo>
                <a:lnTo>
                  <a:pt x="2280517" y="92049"/>
                </a:lnTo>
                <a:lnTo>
                  <a:pt x="2280640" y="28041"/>
                </a:lnTo>
                <a:close/>
              </a:path>
              <a:path w="2903220" h="567689">
                <a:moveTo>
                  <a:pt x="2573197" y="434035"/>
                </a:moveTo>
                <a:lnTo>
                  <a:pt x="2392756" y="434035"/>
                </a:lnTo>
                <a:lnTo>
                  <a:pt x="2392756" y="499872"/>
                </a:lnTo>
                <a:lnTo>
                  <a:pt x="2902991" y="499872"/>
                </a:lnTo>
                <a:lnTo>
                  <a:pt x="2902991" y="466344"/>
                </a:lnTo>
                <a:lnTo>
                  <a:pt x="2573197" y="466344"/>
                </a:lnTo>
                <a:lnTo>
                  <a:pt x="2573197" y="434035"/>
                </a:lnTo>
                <a:close/>
              </a:path>
              <a:path w="2903220" h="567689">
                <a:moveTo>
                  <a:pt x="2654274" y="240182"/>
                </a:moveTo>
                <a:lnTo>
                  <a:pt x="2573197" y="240182"/>
                </a:lnTo>
                <a:lnTo>
                  <a:pt x="2573197" y="466344"/>
                </a:lnTo>
                <a:lnTo>
                  <a:pt x="2654274" y="466344"/>
                </a:lnTo>
                <a:lnTo>
                  <a:pt x="2654274" y="240182"/>
                </a:lnTo>
                <a:close/>
              </a:path>
              <a:path w="2903220" h="567689">
                <a:moveTo>
                  <a:pt x="2902991" y="434035"/>
                </a:moveTo>
                <a:lnTo>
                  <a:pt x="2654274" y="434035"/>
                </a:lnTo>
                <a:lnTo>
                  <a:pt x="2654274" y="466344"/>
                </a:lnTo>
                <a:lnTo>
                  <a:pt x="2902991" y="466344"/>
                </a:lnTo>
                <a:lnTo>
                  <a:pt x="2902991" y="434035"/>
                </a:lnTo>
                <a:close/>
              </a:path>
              <a:path w="2903220" h="567689">
                <a:moveTo>
                  <a:pt x="2802407" y="50596"/>
                </a:moveTo>
                <a:lnTo>
                  <a:pt x="2773146" y="50596"/>
                </a:lnTo>
                <a:lnTo>
                  <a:pt x="2773099" y="115824"/>
                </a:lnTo>
                <a:lnTo>
                  <a:pt x="2772966" y="147264"/>
                </a:lnTo>
                <a:lnTo>
                  <a:pt x="2771703" y="193833"/>
                </a:lnTo>
                <a:lnTo>
                  <a:pt x="2768274" y="245346"/>
                </a:lnTo>
                <a:lnTo>
                  <a:pt x="2761598" y="302595"/>
                </a:lnTo>
                <a:lnTo>
                  <a:pt x="2750591" y="366369"/>
                </a:lnTo>
                <a:lnTo>
                  <a:pt x="2831668" y="375513"/>
                </a:lnTo>
                <a:lnTo>
                  <a:pt x="2842675" y="307804"/>
                </a:lnTo>
                <a:lnTo>
                  <a:pt x="2849351" y="248463"/>
                </a:lnTo>
                <a:lnTo>
                  <a:pt x="2852779" y="195910"/>
                </a:lnTo>
                <a:lnTo>
                  <a:pt x="2854042" y="148566"/>
                </a:lnTo>
                <a:lnTo>
                  <a:pt x="2854178" y="115824"/>
                </a:lnTo>
                <a:lnTo>
                  <a:pt x="2802407" y="115824"/>
                </a:lnTo>
                <a:lnTo>
                  <a:pt x="2802407" y="50596"/>
                </a:lnTo>
                <a:close/>
              </a:path>
              <a:path w="2903220" h="567689">
                <a:moveTo>
                  <a:pt x="2773146" y="50596"/>
                </a:moveTo>
                <a:lnTo>
                  <a:pt x="2444572" y="50596"/>
                </a:lnTo>
                <a:lnTo>
                  <a:pt x="2444572" y="115824"/>
                </a:lnTo>
                <a:lnTo>
                  <a:pt x="2773099" y="115824"/>
                </a:lnTo>
                <a:lnTo>
                  <a:pt x="2773146" y="50596"/>
                </a:lnTo>
                <a:close/>
              </a:path>
              <a:path w="2903220" h="567689">
                <a:moveTo>
                  <a:pt x="2854223" y="50596"/>
                </a:moveTo>
                <a:lnTo>
                  <a:pt x="2802407" y="50596"/>
                </a:lnTo>
                <a:lnTo>
                  <a:pt x="2802407" y="115824"/>
                </a:lnTo>
                <a:lnTo>
                  <a:pt x="2854178" y="115824"/>
                </a:lnTo>
                <a:lnTo>
                  <a:pt x="2854223" y="505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56E0DD2-8A7A-1951-9662-855641FE4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166086"/>
            <a:ext cx="6193259" cy="1067031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6669" y="1166086"/>
            <a:ext cx="2227829" cy="42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2443" y="1686867"/>
            <a:ext cx="2840355" cy="564515"/>
          </a:xfrm>
          <a:custGeom>
            <a:avLst/>
            <a:gdLst/>
            <a:ahLst/>
            <a:cxnLst/>
            <a:rect l="l" t="t" r="r" b="b"/>
            <a:pathLst>
              <a:path w="2840354" h="564514">
                <a:moveTo>
                  <a:pt x="350520" y="9753"/>
                </a:moveTo>
                <a:lnTo>
                  <a:pt x="274929" y="9753"/>
                </a:lnTo>
                <a:lnTo>
                  <a:pt x="274929" y="539496"/>
                </a:lnTo>
                <a:lnTo>
                  <a:pt x="350520" y="539496"/>
                </a:lnTo>
                <a:lnTo>
                  <a:pt x="350520" y="270662"/>
                </a:lnTo>
                <a:lnTo>
                  <a:pt x="313334" y="270662"/>
                </a:lnTo>
                <a:lnTo>
                  <a:pt x="313334" y="205435"/>
                </a:lnTo>
                <a:lnTo>
                  <a:pt x="350520" y="205435"/>
                </a:lnTo>
                <a:lnTo>
                  <a:pt x="350520" y="9753"/>
                </a:lnTo>
                <a:close/>
              </a:path>
              <a:path w="2840354" h="564514">
                <a:moveTo>
                  <a:pt x="209702" y="62179"/>
                </a:moveTo>
                <a:lnTo>
                  <a:pt x="0" y="62179"/>
                </a:lnTo>
                <a:lnTo>
                  <a:pt x="0" y="440741"/>
                </a:lnTo>
                <a:lnTo>
                  <a:pt x="38404" y="440741"/>
                </a:lnTo>
                <a:lnTo>
                  <a:pt x="94745" y="440379"/>
                </a:lnTo>
                <a:lnTo>
                  <a:pt x="144399" y="438760"/>
                </a:lnTo>
                <a:lnTo>
                  <a:pt x="190738" y="435083"/>
                </a:lnTo>
                <a:lnTo>
                  <a:pt x="237134" y="428549"/>
                </a:lnTo>
                <a:lnTo>
                  <a:pt x="234097" y="399288"/>
                </a:lnTo>
                <a:lnTo>
                  <a:pt x="76809" y="399288"/>
                </a:lnTo>
                <a:lnTo>
                  <a:pt x="76809" y="375514"/>
                </a:lnTo>
                <a:lnTo>
                  <a:pt x="38404" y="375514"/>
                </a:lnTo>
                <a:lnTo>
                  <a:pt x="76809" y="375267"/>
                </a:lnTo>
                <a:lnTo>
                  <a:pt x="76809" y="276148"/>
                </a:lnTo>
                <a:lnTo>
                  <a:pt x="54864" y="276148"/>
                </a:lnTo>
                <a:lnTo>
                  <a:pt x="54864" y="213969"/>
                </a:lnTo>
                <a:lnTo>
                  <a:pt x="76809" y="213969"/>
                </a:lnTo>
                <a:lnTo>
                  <a:pt x="76809" y="126187"/>
                </a:lnTo>
                <a:lnTo>
                  <a:pt x="209702" y="126187"/>
                </a:lnTo>
                <a:lnTo>
                  <a:pt x="209702" y="62179"/>
                </a:lnTo>
                <a:close/>
              </a:path>
              <a:path w="2840354" h="564514">
                <a:moveTo>
                  <a:pt x="230428" y="363931"/>
                </a:moveTo>
                <a:lnTo>
                  <a:pt x="185594" y="370113"/>
                </a:lnTo>
                <a:lnTo>
                  <a:pt x="141046" y="373609"/>
                </a:lnTo>
                <a:lnTo>
                  <a:pt x="93183" y="375161"/>
                </a:lnTo>
                <a:lnTo>
                  <a:pt x="76809" y="375267"/>
                </a:lnTo>
                <a:lnTo>
                  <a:pt x="76809" y="399288"/>
                </a:lnTo>
                <a:lnTo>
                  <a:pt x="234097" y="399288"/>
                </a:lnTo>
                <a:lnTo>
                  <a:pt x="230428" y="363931"/>
                </a:lnTo>
                <a:close/>
              </a:path>
              <a:path w="2840354" h="564514">
                <a:moveTo>
                  <a:pt x="76809" y="375267"/>
                </a:moveTo>
                <a:lnTo>
                  <a:pt x="38404" y="375514"/>
                </a:lnTo>
                <a:lnTo>
                  <a:pt x="76809" y="375514"/>
                </a:lnTo>
                <a:lnTo>
                  <a:pt x="76809" y="375267"/>
                </a:lnTo>
                <a:close/>
              </a:path>
              <a:path w="2840354" h="564514">
                <a:moveTo>
                  <a:pt x="76809" y="213969"/>
                </a:moveTo>
                <a:lnTo>
                  <a:pt x="54864" y="213969"/>
                </a:lnTo>
                <a:lnTo>
                  <a:pt x="54864" y="276148"/>
                </a:lnTo>
                <a:lnTo>
                  <a:pt x="76809" y="276148"/>
                </a:lnTo>
                <a:lnTo>
                  <a:pt x="76809" y="213969"/>
                </a:lnTo>
                <a:close/>
              </a:path>
              <a:path w="2840354" h="564514">
                <a:moveTo>
                  <a:pt x="188366" y="213969"/>
                </a:moveTo>
                <a:lnTo>
                  <a:pt x="76809" y="213969"/>
                </a:lnTo>
                <a:lnTo>
                  <a:pt x="76809" y="276148"/>
                </a:lnTo>
                <a:lnTo>
                  <a:pt x="188366" y="276148"/>
                </a:lnTo>
                <a:lnTo>
                  <a:pt x="188366" y="213969"/>
                </a:lnTo>
                <a:close/>
              </a:path>
              <a:path w="2840354" h="564514">
                <a:moveTo>
                  <a:pt x="274929" y="205435"/>
                </a:moveTo>
                <a:lnTo>
                  <a:pt x="213360" y="205435"/>
                </a:lnTo>
                <a:lnTo>
                  <a:pt x="213360" y="270662"/>
                </a:lnTo>
                <a:lnTo>
                  <a:pt x="274929" y="270662"/>
                </a:lnTo>
                <a:lnTo>
                  <a:pt x="274929" y="205435"/>
                </a:lnTo>
                <a:close/>
              </a:path>
              <a:path w="2840354" h="564514">
                <a:moveTo>
                  <a:pt x="350520" y="205435"/>
                </a:moveTo>
                <a:lnTo>
                  <a:pt x="313334" y="205435"/>
                </a:lnTo>
                <a:lnTo>
                  <a:pt x="313334" y="270662"/>
                </a:lnTo>
                <a:lnTo>
                  <a:pt x="350520" y="270662"/>
                </a:lnTo>
                <a:lnTo>
                  <a:pt x="350520" y="205435"/>
                </a:lnTo>
                <a:close/>
              </a:path>
              <a:path w="2840354" h="564514">
                <a:moveTo>
                  <a:pt x="468782" y="0"/>
                </a:moveTo>
                <a:lnTo>
                  <a:pt x="391363" y="0"/>
                </a:lnTo>
                <a:lnTo>
                  <a:pt x="391363" y="564490"/>
                </a:lnTo>
                <a:lnTo>
                  <a:pt x="468782" y="564490"/>
                </a:lnTo>
                <a:lnTo>
                  <a:pt x="468782" y="0"/>
                </a:lnTo>
                <a:close/>
              </a:path>
              <a:path w="2840354" h="564514">
                <a:moveTo>
                  <a:pt x="770487" y="32308"/>
                </a:moveTo>
                <a:lnTo>
                  <a:pt x="754026" y="32308"/>
                </a:lnTo>
                <a:lnTo>
                  <a:pt x="754026" y="73151"/>
                </a:lnTo>
                <a:lnTo>
                  <a:pt x="748244" y="114048"/>
                </a:lnTo>
                <a:lnTo>
                  <a:pt x="731133" y="154251"/>
                </a:lnTo>
                <a:lnTo>
                  <a:pt x="703049" y="191642"/>
                </a:lnTo>
                <a:lnTo>
                  <a:pt x="664348" y="224107"/>
                </a:lnTo>
                <a:lnTo>
                  <a:pt x="615386" y="249526"/>
                </a:lnTo>
                <a:lnTo>
                  <a:pt x="556517" y="265785"/>
                </a:lnTo>
                <a:lnTo>
                  <a:pt x="591265" y="332841"/>
                </a:lnTo>
                <a:lnTo>
                  <a:pt x="643302" y="318482"/>
                </a:lnTo>
                <a:lnTo>
                  <a:pt x="689467" y="297408"/>
                </a:lnTo>
                <a:lnTo>
                  <a:pt x="729431" y="270390"/>
                </a:lnTo>
                <a:lnTo>
                  <a:pt x="762866" y="238201"/>
                </a:lnTo>
                <a:lnTo>
                  <a:pt x="789443" y="201610"/>
                </a:lnTo>
                <a:lnTo>
                  <a:pt x="797347" y="185215"/>
                </a:lnTo>
                <a:lnTo>
                  <a:pt x="786298" y="162163"/>
                </a:lnTo>
                <a:lnTo>
                  <a:pt x="774492" y="118839"/>
                </a:lnTo>
                <a:lnTo>
                  <a:pt x="770487" y="73151"/>
                </a:lnTo>
                <a:lnTo>
                  <a:pt x="770487" y="32308"/>
                </a:lnTo>
                <a:close/>
              </a:path>
              <a:path w="2840354" h="564514">
                <a:moveTo>
                  <a:pt x="840591" y="32308"/>
                </a:moveTo>
                <a:lnTo>
                  <a:pt x="824740" y="32308"/>
                </a:lnTo>
                <a:lnTo>
                  <a:pt x="824740" y="73151"/>
                </a:lnTo>
                <a:lnTo>
                  <a:pt x="820709" y="118314"/>
                </a:lnTo>
                <a:lnTo>
                  <a:pt x="808833" y="161391"/>
                </a:lnTo>
                <a:lnTo>
                  <a:pt x="797347" y="185215"/>
                </a:lnTo>
                <a:lnTo>
                  <a:pt x="805591" y="202414"/>
                </a:lnTo>
                <a:lnTo>
                  <a:pt x="832056" y="238886"/>
                </a:lnTo>
                <a:lnTo>
                  <a:pt x="865379" y="270873"/>
                </a:lnTo>
                <a:lnTo>
                  <a:pt x="905246" y="297665"/>
                </a:lnTo>
                <a:lnTo>
                  <a:pt x="951342" y="318557"/>
                </a:lnTo>
                <a:lnTo>
                  <a:pt x="1003354" y="332841"/>
                </a:lnTo>
                <a:lnTo>
                  <a:pt x="1038101" y="265785"/>
                </a:lnTo>
                <a:lnTo>
                  <a:pt x="979021" y="249653"/>
                </a:lnTo>
                <a:lnTo>
                  <a:pt x="929999" y="224513"/>
                </a:lnTo>
                <a:lnTo>
                  <a:pt x="891340" y="192328"/>
                </a:lnTo>
                <a:lnTo>
                  <a:pt x="863349" y="155064"/>
                </a:lnTo>
                <a:lnTo>
                  <a:pt x="846331" y="114683"/>
                </a:lnTo>
                <a:lnTo>
                  <a:pt x="840591" y="73151"/>
                </a:lnTo>
                <a:lnTo>
                  <a:pt x="840591" y="32308"/>
                </a:lnTo>
                <a:close/>
              </a:path>
              <a:path w="2840354" h="564514">
                <a:moveTo>
                  <a:pt x="824740" y="32308"/>
                </a:moveTo>
                <a:lnTo>
                  <a:pt x="770487" y="32308"/>
                </a:lnTo>
                <a:lnTo>
                  <a:pt x="770487" y="73151"/>
                </a:lnTo>
                <a:lnTo>
                  <a:pt x="774492" y="118839"/>
                </a:lnTo>
                <a:lnTo>
                  <a:pt x="786298" y="162163"/>
                </a:lnTo>
                <a:lnTo>
                  <a:pt x="797347" y="185215"/>
                </a:lnTo>
                <a:lnTo>
                  <a:pt x="808833" y="161391"/>
                </a:lnTo>
                <a:lnTo>
                  <a:pt x="820709" y="118314"/>
                </a:lnTo>
                <a:lnTo>
                  <a:pt x="824740" y="73151"/>
                </a:lnTo>
                <a:lnTo>
                  <a:pt x="824740" y="32308"/>
                </a:lnTo>
                <a:close/>
              </a:path>
              <a:path w="2840354" h="564514">
                <a:moveTo>
                  <a:pt x="1055780" y="429768"/>
                </a:moveTo>
                <a:lnTo>
                  <a:pt x="544934" y="429768"/>
                </a:lnTo>
                <a:lnTo>
                  <a:pt x="544934" y="495605"/>
                </a:lnTo>
                <a:lnTo>
                  <a:pt x="1055780" y="495605"/>
                </a:lnTo>
                <a:lnTo>
                  <a:pt x="1055780" y="429768"/>
                </a:lnTo>
                <a:close/>
              </a:path>
              <a:path w="2840354" h="564514">
                <a:moveTo>
                  <a:pt x="1557439" y="40843"/>
                </a:moveTo>
                <a:lnTo>
                  <a:pt x="1165459" y="40843"/>
                </a:lnTo>
                <a:lnTo>
                  <a:pt x="1165459" y="354177"/>
                </a:lnTo>
                <a:lnTo>
                  <a:pt x="1562303" y="354177"/>
                </a:lnTo>
                <a:lnTo>
                  <a:pt x="1562303" y="308457"/>
                </a:lnTo>
                <a:lnTo>
                  <a:pt x="1247762" y="308457"/>
                </a:lnTo>
                <a:lnTo>
                  <a:pt x="1247762" y="227990"/>
                </a:lnTo>
                <a:lnTo>
                  <a:pt x="1222762" y="227990"/>
                </a:lnTo>
                <a:lnTo>
                  <a:pt x="1222762" y="165201"/>
                </a:lnTo>
                <a:lnTo>
                  <a:pt x="1247762" y="165201"/>
                </a:lnTo>
                <a:lnTo>
                  <a:pt x="1247762" y="106070"/>
                </a:lnTo>
                <a:lnTo>
                  <a:pt x="1557439" y="106070"/>
                </a:lnTo>
                <a:lnTo>
                  <a:pt x="1557439" y="40843"/>
                </a:lnTo>
                <a:close/>
              </a:path>
              <a:path w="2840354" h="564514">
                <a:moveTo>
                  <a:pt x="1562303" y="290779"/>
                </a:moveTo>
                <a:lnTo>
                  <a:pt x="1247762" y="290779"/>
                </a:lnTo>
                <a:lnTo>
                  <a:pt x="1247762" y="308457"/>
                </a:lnTo>
                <a:lnTo>
                  <a:pt x="1562303" y="308457"/>
                </a:lnTo>
                <a:lnTo>
                  <a:pt x="1562303" y="290779"/>
                </a:lnTo>
                <a:close/>
              </a:path>
              <a:path w="2840354" h="564514">
                <a:moveTo>
                  <a:pt x="1247762" y="165201"/>
                </a:moveTo>
                <a:lnTo>
                  <a:pt x="1222762" y="165201"/>
                </a:lnTo>
                <a:lnTo>
                  <a:pt x="1222762" y="227990"/>
                </a:lnTo>
                <a:lnTo>
                  <a:pt x="1247762" y="227990"/>
                </a:lnTo>
                <a:lnTo>
                  <a:pt x="1247762" y="165201"/>
                </a:lnTo>
                <a:close/>
              </a:path>
              <a:path w="2840354" h="564514">
                <a:moveTo>
                  <a:pt x="1544637" y="165201"/>
                </a:moveTo>
                <a:lnTo>
                  <a:pt x="1247762" y="165201"/>
                </a:lnTo>
                <a:lnTo>
                  <a:pt x="1247762" y="227990"/>
                </a:lnTo>
                <a:lnTo>
                  <a:pt x="1544637" y="227990"/>
                </a:lnTo>
                <a:lnTo>
                  <a:pt x="1544637" y="165201"/>
                </a:lnTo>
                <a:close/>
              </a:path>
              <a:path w="2840354" h="564514">
                <a:moveTo>
                  <a:pt x="1616570" y="434035"/>
                </a:moveTo>
                <a:lnTo>
                  <a:pt x="1105719" y="434035"/>
                </a:lnTo>
                <a:lnTo>
                  <a:pt x="1105719" y="499872"/>
                </a:lnTo>
                <a:lnTo>
                  <a:pt x="1616570" y="499872"/>
                </a:lnTo>
                <a:lnTo>
                  <a:pt x="1616570" y="434035"/>
                </a:lnTo>
                <a:close/>
              </a:path>
              <a:path w="2840354" h="564514">
                <a:moveTo>
                  <a:pt x="2020951" y="274929"/>
                </a:moveTo>
                <a:lnTo>
                  <a:pt x="1806981" y="274929"/>
                </a:lnTo>
                <a:lnTo>
                  <a:pt x="1806981" y="338937"/>
                </a:lnTo>
                <a:lnTo>
                  <a:pt x="2317216" y="338937"/>
                </a:lnTo>
                <a:lnTo>
                  <a:pt x="2317216" y="293217"/>
                </a:lnTo>
                <a:lnTo>
                  <a:pt x="2020951" y="293217"/>
                </a:lnTo>
                <a:lnTo>
                  <a:pt x="2020951" y="274929"/>
                </a:lnTo>
                <a:close/>
              </a:path>
              <a:path w="2840354" h="564514">
                <a:moveTo>
                  <a:pt x="2102027" y="207263"/>
                </a:moveTo>
                <a:lnTo>
                  <a:pt x="2020951" y="207263"/>
                </a:lnTo>
                <a:lnTo>
                  <a:pt x="2020951" y="293217"/>
                </a:lnTo>
                <a:lnTo>
                  <a:pt x="2102027" y="293217"/>
                </a:lnTo>
                <a:lnTo>
                  <a:pt x="2102027" y="207263"/>
                </a:lnTo>
                <a:close/>
              </a:path>
              <a:path w="2840354" h="564514">
                <a:moveTo>
                  <a:pt x="2317216" y="274929"/>
                </a:moveTo>
                <a:lnTo>
                  <a:pt x="2102027" y="274929"/>
                </a:lnTo>
                <a:lnTo>
                  <a:pt x="2102027" y="293217"/>
                </a:lnTo>
                <a:lnTo>
                  <a:pt x="2317216" y="293217"/>
                </a:lnTo>
                <a:lnTo>
                  <a:pt x="2317216" y="274929"/>
                </a:lnTo>
                <a:close/>
              </a:path>
              <a:path w="2840354" h="564514">
                <a:moveTo>
                  <a:pt x="2253208" y="21945"/>
                </a:moveTo>
                <a:lnTo>
                  <a:pt x="1869770" y="21945"/>
                </a:lnTo>
                <a:lnTo>
                  <a:pt x="1869770" y="221894"/>
                </a:lnTo>
                <a:lnTo>
                  <a:pt x="2020951" y="221894"/>
                </a:lnTo>
                <a:lnTo>
                  <a:pt x="2020951" y="207263"/>
                </a:lnTo>
                <a:lnTo>
                  <a:pt x="2253208" y="207263"/>
                </a:lnTo>
                <a:lnTo>
                  <a:pt x="2253208" y="158495"/>
                </a:lnTo>
                <a:lnTo>
                  <a:pt x="1949018" y="158495"/>
                </a:lnTo>
                <a:lnTo>
                  <a:pt x="1949018" y="85343"/>
                </a:lnTo>
                <a:lnTo>
                  <a:pt x="2253208" y="85343"/>
                </a:lnTo>
                <a:lnTo>
                  <a:pt x="2253208" y="21945"/>
                </a:lnTo>
                <a:close/>
              </a:path>
              <a:path w="2840354" h="564514">
                <a:moveTo>
                  <a:pt x="2253208" y="207263"/>
                </a:moveTo>
                <a:lnTo>
                  <a:pt x="2102027" y="207263"/>
                </a:lnTo>
                <a:lnTo>
                  <a:pt x="2102027" y="221894"/>
                </a:lnTo>
                <a:lnTo>
                  <a:pt x="2253208" y="221894"/>
                </a:lnTo>
                <a:lnTo>
                  <a:pt x="2253208" y="207263"/>
                </a:lnTo>
                <a:close/>
              </a:path>
              <a:path w="2840354" h="564514">
                <a:moveTo>
                  <a:pt x="2253208" y="85343"/>
                </a:moveTo>
                <a:lnTo>
                  <a:pt x="2173351" y="85343"/>
                </a:lnTo>
                <a:lnTo>
                  <a:pt x="2173351" y="158495"/>
                </a:lnTo>
                <a:lnTo>
                  <a:pt x="2253208" y="158495"/>
                </a:lnTo>
                <a:lnTo>
                  <a:pt x="2253208" y="85343"/>
                </a:lnTo>
                <a:close/>
              </a:path>
              <a:path w="2840354" h="564514">
                <a:moveTo>
                  <a:pt x="2255647" y="379781"/>
                </a:moveTo>
                <a:lnTo>
                  <a:pt x="1863674" y="379781"/>
                </a:lnTo>
                <a:lnTo>
                  <a:pt x="1863674" y="443789"/>
                </a:lnTo>
                <a:lnTo>
                  <a:pt x="2174570" y="443789"/>
                </a:lnTo>
                <a:lnTo>
                  <a:pt x="2174570" y="564490"/>
                </a:lnTo>
                <a:lnTo>
                  <a:pt x="2255647" y="564490"/>
                </a:lnTo>
                <a:lnTo>
                  <a:pt x="2255647" y="379781"/>
                </a:lnTo>
                <a:close/>
              </a:path>
              <a:path w="2840354" h="564514">
                <a:moveTo>
                  <a:pt x="2840202" y="0"/>
                </a:moveTo>
                <a:lnTo>
                  <a:pt x="2759125" y="0"/>
                </a:lnTo>
                <a:lnTo>
                  <a:pt x="2759125" y="335889"/>
                </a:lnTo>
                <a:lnTo>
                  <a:pt x="2840202" y="335889"/>
                </a:lnTo>
                <a:lnTo>
                  <a:pt x="2840202" y="200558"/>
                </a:lnTo>
                <a:lnTo>
                  <a:pt x="2782290" y="200558"/>
                </a:lnTo>
                <a:lnTo>
                  <a:pt x="2782290" y="134721"/>
                </a:lnTo>
                <a:lnTo>
                  <a:pt x="2840202" y="134721"/>
                </a:lnTo>
                <a:lnTo>
                  <a:pt x="2840202" y="0"/>
                </a:lnTo>
                <a:close/>
              </a:path>
              <a:path w="2840354" h="564514">
                <a:moveTo>
                  <a:pt x="2515285" y="56083"/>
                </a:moveTo>
                <a:lnTo>
                  <a:pt x="2498216" y="56083"/>
                </a:lnTo>
                <a:lnTo>
                  <a:pt x="2498216" y="92049"/>
                </a:lnTo>
                <a:lnTo>
                  <a:pt x="2493286" y="134536"/>
                </a:lnTo>
                <a:lnTo>
                  <a:pt x="2478085" y="175618"/>
                </a:lnTo>
                <a:lnTo>
                  <a:pt x="2451999" y="213013"/>
                </a:lnTo>
                <a:lnTo>
                  <a:pt x="2414414" y="244439"/>
                </a:lnTo>
                <a:lnTo>
                  <a:pt x="2364714" y="267614"/>
                </a:lnTo>
                <a:lnTo>
                  <a:pt x="2405557" y="331622"/>
                </a:lnTo>
                <a:lnTo>
                  <a:pt x="2448503" y="312785"/>
                </a:lnTo>
                <a:lnTo>
                  <a:pt x="2484432" y="287219"/>
                </a:lnTo>
                <a:lnTo>
                  <a:pt x="2513494" y="255884"/>
                </a:lnTo>
                <a:lnTo>
                  <a:pt x="2535838" y="219740"/>
                </a:lnTo>
                <a:lnTo>
                  <a:pt x="2540873" y="206974"/>
                </a:lnTo>
                <a:lnTo>
                  <a:pt x="2531654" y="188027"/>
                </a:lnTo>
                <a:lnTo>
                  <a:pt x="2519338" y="141283"/>
                </a:lnTo>
                <a:lnTo>
                  <a:pt x="2515285" y="92049"/>
                </a:lnTo>
                <a:lnTo>
                  <a:pt x="2515285" y="56083"/>
                </a:lnTo>
                <a:close/>
              </a:path>
              <a:path w="2840354" h="564514">
                <a:moveTo>
                  <a:pt x="2580513" y="56083"/>
                </a:moveTo>
                <a:lnTo>
                  <a:pt x="2564053" y="56083"/>
                </a:lnTo>
                <a:lnTo>
                  <a:pt x="2564053" y="92049"/>
                </a:lnTo>
                <a:lnTo>
                  <a:pt x="2560968" y="136863"/>
                </a:lnTo>
                <a:lnTo>
                  <a:pt x="2551612" y="179746"/>
                </a:lnTo>
                <a:lnTo>
                  <a:pt x="2540873" y="206974"/>
                </a:lnTo>
                <a:lnTo>
                  <a:pt x="2552471" y="230809"/>
                </a:lnTo>
                <a:lnTo>
                  <a:pt x="2582025" y="268156"/>
                </a:lnTo>
                <a:lnTo>
                  <a:pt x="2620554" y="298593"/>
                </a:lnTo>
                <a:lnTo>
                  <a:pt x="2668295" y="320649"/>
                </a:lnTo>
                <a:lnTo>
                  <a:pt x="2707919" y="257251"/>
                </a:lnTo>
                <a:lnTo>
                  <a:pt x="2660492" y="234920"/>
                </a:lnTo>
                <a:lnTo>
                  <a:pt x="2624623" y="205157"/>
                </a:lnTo>
                <a:lnTo>
                  <a:pt x="2599727" y="170039"/>
                </a:lnTo>
                <a:lnTo>
                  <a:pt x="2585219" y="131644"/>
                </a:lnTo>
                <a:lnTo>
                  <a:pt x="2580513" y="92049"/>
                </a:lnTo>
                <a:lnTo>
                  <a:pt x="2580513" y="56083"/>
                </a:lnTo>
                <a:close/>
              </a:path>
              <a:path w="2840354" h="564514">
                <a:moveTo>
                  <a:pt x="2564053" y="56083"/>
                </a:moveTo>
                <a:lnTo>
                  <a:pt x="2515285" y="56083"/>
                </a:lnTo>
                <a:lnTo>
                  <a:pt x="2515285" y="92049"/>
                </a:lnTo>
                <a:lnTo>
                  <a:pt x="2519338" y="141283"/>
                </a:lnTo>
                <a:lnTo>
                  <a:pt x="2531654" y="188027"/>
                </a:lnTo>
                <a:lnTo>
                  <a:pt x="2540873" y="206974"/>
                </a:lnTo>
                <a:lnTo>
                  <a:pt x="2551612" y="179746"/>
                </a:lnTo>
                <a:lnTo>
                  <a:pt x="2560968" y="136863"/>
                </a:lnTo>
                <a:lnTo>
                  <a:pt x="2564053" y="92049"/>
                </a:lnTo>
                <a:lnTo>
                  <a:pt x="2564053" y="56083"/>
                </a:lnTo>
                <a:close/>
              </a:path>
              <a:path w="2840354" h="564514">
                <a:moveTo>
                  <a:pt x="2759125" y="134721"/>
                </a:moveTo>
                <a:lnTo>
                  <a:pt x="2675001" y="134721"/>
                </a:lnTo>
                <a:lnTo>
                  <a:pt x="2675001" y="200558"/>
                </a:lnTo>
                <a:lnTo>
                  <a:pt x="2759125" y="200558"/>
                </a:lnTo>
                <a:lnTo>
                  <a:pt x="2759125" y="134721"/>
                </a:lnTo>
                <a:close/>
              </a:path>
              <a:path w="2840354" h="564514">
                <a:moveTo>
                  <a:pt x="2840202" y="134721"/>
                </a:moveTo>
                <a:lnTo>
                  <a:pt x="2782290" y="134721"/>
                </a:lnTo>
                <a:lnTo>
                  <a:pt x="2782290" y="200558"/>
                </a:lnTo>
                <a:lnTo>
                  <a:pt x="2840202" y="200558"/>
                </a:lnTo>
                <a:lnTo>
                  <a:pt x="2840202" y="134721"/>
                </a:lnTo>
                <a:close/>
              </a:path>
              <a:path w="2840354" h="564514">
                <a:moveTo>
                  <a:pt x="2690241" y="31089"/>
                </a:moveTo>
                <a:lnTo>
                  <a:pt x="2386660" y="31089"/>
                </a:lnTo>
                <a:lnTo>
                  <a:pt x="2386660" y="95097"/>
                </a:lnTo>
                <a:lnTo>
                  <a:pt x="2497863" y="95097"/>
                </a:lnTo>
                <a:lnTo>
                  <a:pt x="2498216" y="92049"/>
                </a:lnTo>
                <a:lnTo>
                  <a:pt x="2498216" y="56083"/>
                </a:lnTo>
                <a:lnTo>
                  <a:pt x="2690241" y="56083"/>
                </a:lnTo>
                <a:lnTo>
                  <a:pt x="2690241" y="31089"/>
                </a:lnTo>
                <a:close/>
              </a:path>
              <a:path w="2840354" h="564514">
                <a:moveTo>
                  <a:pt x="2690241" y="56083"/>
                </a:moveTo>
                <a:lnTo>
                  <a:pt x="2580513" y="56083"/>
                </a:lnTo>
                <a:lnTo>
                  <a:pt x="2580513" y="92049"/>
                </a:lnTo>
                <a:lnTo>
                  <a:pt x="2580875" y="95097"/>
                </a:lnTo>
                <a:lnTo>
                  <a:pt x="2690241" y="95097"/>
                </a:lnTo>
                <a:lnTo>
                  <a:pt x="2690241" y="56083"/>
                </a:lnTo>
                <a:close/>
              </a:path>
              <a:path w="2840354" h="564514">
                <a:moveTo>
                  <a:pt x="2840202" y="361492"/>
                </a:moveTo>
                <a:lnTo>
                  <a:pt x="2455545" y="361492"/>
                </a:lnTo>
                <a:lnTo>
                  <a:pt x="2455545" y="426111"/>
                </a:lnTo>
                <a:lnTo>
                  <a:pt x="2759125" y="426111"/>
                </a:lnTo>
                <a:lnTo>
                  <a:pt x="2759125" y="564490"/>
                </a:lnTo>
                <a:lnTo>
                  <a:pt x="2840202" y="564490"/>
                </a:lnTo>
                <a:lnTo>
                  <a:pt x="2840202" y="3614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4401" y="5255567"/>
            <a:ext cx="2346325" cy="564515"/>
          </a:xfrm>
          <a:custGeom>
            <a:avLst/>
            <a:gdLst/>
            <a:ahLst/>
            <a:cxnLst/>
            <a:rect l="l" t="t" r="r" b="b"/>
            <a:pathLst>
              <a:path w="2346325" h="564514">
                <a:moveTo>
                  <a:pt x="154838" y="43281"/>
                </a:moveTo>
                <a:lnTo>
                  <a:pt x="138379" y="43281"/>
                </a:lnTo>
                <a:lnTo>
                  <a:pt x="138379" y="125577"/>
                </a:lnTo>
                <a:lnTo>
                  <a:pt x="134732" y="177994"/>
                </a:lnTo>
                <a:lnTo>
                  <a:pt x="123635" y="229141"/>
                </a:lnTo>
                <a:lnTo>
                  <a:pt x="104851" y="277139"/>
                </a:lnTo>
                <a:lnTo>
                  <a:pt x="78141" y="320107"/>
                </a:lnTo>
                <a:lnTo>
                  <a:pt x="43270" y="356167"/>
                </a:lnTo>
                <a:lnTo>
                  <a:pt x="0" y="383439"/>
                </a:lnTo>
                <a:lnTo>
                  <a:pt x="48768" y="448666"/>
                </a:lnTo>
                <a:lnTo>
                  <a:pt x="86076" y="425457"/>
                </a:lnTo>
                <a:lnTo>
                  <a:pt x="118062" y="395697"/>
                </a:lnTo>
                <a:lnTo>
                  <a:pt x="144833" y="360208"/>
                </a:lnTo>
                <a:lnTo>
                  <a:pt x="166497" y="319811"/>
                </a:lnTo>
                <a:lnTo>
                  <a:pt x="179565" y="284925"/>
                </a:lnTo>
                <a:lnTo>
                  <a:pt x="174287" y="270335"/>
                </a:lnTo>
                <a:lnTo>
                  <a:pt x="163382" y="224247"/>
                </a:lnTo>
                <a:lnTo>
                  <a:pt x="156949" y="175744"/>
                </a:lnTo>
                <a:lnTo>
                  <a:pt x="154838" y="125577"/>
                </a:lnTo>
                <a:lnTo>
                  <a:pt x="154838" y="43281"/>
                </a:lnTo>
                <a:close/>
              </a:path>
              <a:path w="2346325" h="564514">
                <a:moveTo>
                  <a:pt x="219456" y="43281"/>
                </a:moveTo>
                <a:lnTo>
                  <a:pt x="204216" y="43281"/>
                </a:lnTo>
                <a:lnTo>
                  <a:pt x="204216" y="125577"/>
                </a:lnTo>
                <a:lnTo>
                  <a:pt x="201912" y="177390"/>
                </a:lnTo>
                <a:lnTo>
                  <a:pt x="194929" y="227580"/>
                </a:lnTo>
                <a:lnTo>
                  <a:pt x="183159" y="275328"/>
                </a:lnTo>
                <a:lnTo>
                  <a:pt x="179565" y="284925"/>
                </a:lnTo>
                <a:lnTo>
                  <a:pt x="189814" y="313258"/>
                </a:lnTo>
                <a:lnTo>
                  <a:pt x="210113" y="352267"/>
                </a:lnTo>
                <a:lnTo>
                  <a:pt x="235334" y="386610"/>
                </a:lnTo>
                <a:lnTo>
                  <a:pt x="265627" y="415539"/>
                </a:lnTo>
                <a:lnTo>
                  <a:pt x="301142" y="438303"/>
                </a:lnTo>
                <a:lnTo>
                  <a:pt x="349910" y="373685"/>
                </a:lnTo>
                <a:lnTo>
                  <a:pt x="308920" y="347094"/>
                </a:lnTo>
                <a:lnTo>
                  <a:pt x="275990" y="312341"/>
                </a:lnTo>
                <a:lnTo>
                  <a:pt x="250850" y="271119"/>
                </a:lnTo>
                <a:lnTo>
                  <a:pt x="233228" y="225123"/>
                </a:lnTo>
                <a:lnTo>
                  <a:pt x="222853" y="176044"/>
                </a:lnTo>
                <a:lnTo>
                  <a:pt x="219456" y="125577"/>
                </a:lnTo>
                <a:lnTo>
                  <a:pt x="219456" y="43281"/>
                </a:lnTo>
                <a:close/>
              </a:path>
              <a:path w="2346325" h="564514">
                <a:moveTo>
                  <a:pt x="204216" y="43281"/>
                </a:moveTo>
                <a:lnTo>
                  <a:pt x="154838" y="43281"/>
                </a:lnTo>
                <a:lnTo>
                  <a:pt x="154838" y="125577"/>
                </a:lnTo>
                <a:lnTo>
                  <a:pt x="156949" y="175744"/>
                </a:lnTo>
                <a:lnTo>
                  <a:pt x="163382" y="224247"/>
                </a:lnTo>
                <a:lnTo>
                  <a:pt x="174287" y="270335"/>
                </a:lnTo>
                <a:lnTo>
                  <a:pt x="179565" y="284925"/>
                </a:lnTo>
                <a:lnTo>
                  <a:pt x="183159" y="275328"/>
                </a:lnTo>
                <a:lnTo>
                  <a:pt x="194929" y="227580"/>
                </a:lnTo>
                <a:lnTo>
                  <a:pt x="201912" y="177390"/>
                </a:lnTo>
                <a:lnTo>
                  <a:pt x="204216" y="125577"/>
                </a:lnTo>
                <a:lnTo>
                  <a:pt x="204216" y="43281"/>
                </a:lnTo>
                <a:close/>
              </a:path>
              <a:path w="2346325" h="564514">
                <a:moveTo>
                  <a:pt x="454152" y="0"/>
                </a:moveTo>
                <a:lnTo>
                  <a:pt x="372465" y="0"/>
                </a:lnTo>
                <a:lnTo>
                  <a:pt x="372465" y="564490"/>
                </a:lnTo>
                <a:lnTo>
                  <a:pt x="454152" y="564490"/>
                </a:lnTo>
                <a:lnTo>
                  <a:pt x="454152" y="284683"/>
                </a:lnTo>
                <a:lnTo>
                  <a:pt x="435864" y="284683"/>
                </a:lnTo>
                <a:lnTo>
                  <a:pt x="435864" y="217017"/>
                </a:lnTo>
                <a:lnTo>
                  <a:pt x="454152" y="217017"/>
                </a:lnTo>
                <a:lnTo>
                  <a:pt x="454152" y="0"/>
                </a:lnTo>
                <a:close/>
              </a:path>
              <a:path w="2346325" h="564514">
                <a:moveTo>
                  <a:pt x="454152" y="217017"/>
                </a:moveTo>
                <a:lnTo>
                  <a:pt x="435864" y="217017"/>
                </a:lnTo>
                <a:lnTo>
                  <a:pt x="435864" y="284683"/>
                </a:lnTo>
                <a:lnTo>
                  <a:pt x="454152" y="284683"/>
                </a:lnTo>
                <a:lnTo>
                  <a:pt x="454152" y="217017"/>
                </a:lnTo>
                <a:close/>
              </a:path>
              <a:path w="2346325" h="564514">
                <a:moveTo>
                  <a:pt x="535838" y="217017"/>
                </a:moveTo>
                <a:lnTo>
                  <a:pt x="454152" y="217017"/>
                </a:lnTo>
                <a:lnTo>
                  <a:pt x="454152" y="284683"/>
                </a:lnTo>
                <a:lnTo>
                  <a:pt x="535838" y="284683"/>
                </a:lnTo>
                <a:lnTo>
                  <a:pt x="535838" y="217017"/>
                </a:lnTo>
                <a:close/>
              </a:path>
              <a:path w="2346325" h="564514">
                <a:moveTo>
                  <a:pt x="753418" y="377343"/>
                </a:moveTo>
                <a:lnTo>
                  <a:pt x="672340" y="377343"/>
                </a:lnTo>
                <a:lnTo>
                  <a:pt x="672340" y="554736"/>
                </a:lnTo>
                <a:lnTo>
                  <a:pt x="1057607" y="554736"/>
                </a:lnTo>
                <a:lnTo>
                  <a:pt x="1057607" y="528523"/>
                </a:lnTo>
                <a:lnTo>
                  <a:pt x="753418" y="528523"/>
                </a:lnTo>
                <a:lnTo>
                  <a:pt x="753418" y="377343"/>
                </a:lnTo>
                <a:close/>
              </a:path>
              <a:path w="2346325" h="564514">
                <a:moveTo>
                  <a:pt x="1057607" y="490118"/>
                </a:moveTo>
                <a:lnTo>
                  <a:pt x="753418" y="490118"/>
                </a:lnTo>
                <a:lnTo>
                  <a:pt x="753418" y="528523"/>
                </a:lnTo>
                <a:lnTo>
                  <a:pt x="1057607" y="528523"/>
                </a:lnTo>
                <a:lnTo>
                  <a:pt x="1057607" y="490118"/>
                </a:lnTo>
                <a:close/>
              </a:path>
              <a:path w="2346325" h="564514">
                <a:moveTo>
                  <a:pt x="1044807" y="609"/>
                </a:moveTo>
                <a:lnTo>
                  <a:pt x="963730" y="609"/>
                </a:lnTo>
                <a:lnTo>
                  <a:pt x="963730" y="412090"/>
                </a:lnTo>
                <a:lnTo>
                  <a:pt x="1044807" y="412090"/>
                </a:lnTo>
                <a:lnTo>
                  <a:pt x="1044807" y="210921"/>
                </a:lnTo>
                <a:lnTo>
                  <a:pt x="1006402" y="210921"/>
                </a:lnTo>
                <a:lnTo>
                  <a:pt x="1006402" y="145694"/>
                </a:lnTo>
                <a:lnTo>
                  <a:pt x="1044807" y="145694"/>
                </a:lnTo>
                <a:lnTo>
                  <a:pt x="1044807" y="609"/>
                </a:lnTo>
                <a:close/>
              </a:path>
              <a:path w="2346325" h="564514">
                <a:moveTo>
                  <a:pt x="719889" y="74371"/>
                </a:moveTo>
                <a:lnTo>
                  <a:pt x="702821" y="74371"/>
                </a:lnTo>
                <a:lnTo>
                  <a:pt x="702821" y="109727"/>
                </a:lnTo>
                <a:lnTo>
                  <a:pt x="697891" y="152448"/>
                </a:lnTo>
                <a:lnTo>
                  <a:pt x="682690" y="193560"/>
                </a:lnTo>
                <a:lnTo>
                  <a:pt x="656604" y="230867"/>
                </a:lnTo>
                <a:lnTo>
                  <a:pt x="619018" y="262176"/>
                </a:lnTo>
                <a:lnTo>
                  <a:pt x="569318" y="285292"/>
                </a:lnTo>
                <a:lnTo>
                  <a:pt x="610161" y="349910"/>
                </a:lnTo>
                <a:lnTo>
                  <a:pt x="653107" y="330847"/>
                </a:lnTo>
                <a:lnTo>
                  <a:pt x="689036" y="305119"/>
                </a:lnTo>
                <a:lnTo>
                  <a:pt x="718097" y="273676"/>
                </a:lnTo>
                <a:lnTo>
                  <a:pt x="740441" y="237466"/>
                </a:lnTo>
                <a:lnTo>
                  <a:pt x="745381" y="224930"/>
                </a:lnTo>
                <a:lnTo>
                  <a:pt x="736258" y="206135"/>
                </a:lnTo>
                <a:lnTo>
                  <a:pt x="723942" y="159218"/>
                </a:lnTo>
                <a:lnTo>
                  <a:pt x="719889" y="109727"/>
                </a:lnTo>
                <a:lnTo>
                  <a:pt x="719889" y="74371"/>
                </a:lnTo>
                <a:close/>
              </a:path>
              <a:path w="2346325" h="564514">
                <a:moveTo>
                  <a:pt x="785117" y="74371"/>
                </a:moveTo>
                <a:lnTo>
                  <a:pt x="768657" y="74371"/>
                </a:lnTo>
                <a:lnTo>
                  <a:pt x="768657" y="109727"/>
                </a:lnTo>
                <a:lnTo>
                  <a:pt x="765572" y="154543"/>
                </a:lnTo>
                <a:lnTo>
                  <a:pt x="756216" y="197439"/>
                </a:lnTo>
                <a:lnTo>
                  <a:pt x="745381" y="224930"/>
                </a:lnTo>
                <a:lnTo>
                  <a:pt x="757075" y="249021"/>
                </a:lnTo>
                <a:lnTo>
                  <a:pt x="786630" y="286421"/>
                </a:lnTo>
                <a:lnTo>
                  <a:pt x="825159" y="316879"/>
                </a:lnTo>
                <a:lnTo>
                  <a:pt x="872900" y="338937"/>
                </a:lnTo>
                <a:lnTo>
                  <a:pt x="912524" y="275539"/>
                </a:lnTo>
                <a:lnTo>
                  <a:pt x="865096" y="253144"/>
                </a:lnTo>
                <a:lnTo>
                  <a:pt x="829227" y="223230"/>
                </a:lnTo>
                <a:lnTo>
                  <a:pt x="804332" y="187932"/>
                </a:lnTo>
                <a:lnTo>
                  <a:pt x="789823" y="149386"/>
                </a:lnTo>
                <a:lnTo>
                  <a:pt x="785117" y="109727"/>
                </a:lnTo>
                <a:lnTo>
                  <a:pt x="785117" y="74371"/>
                </a:lnTo>
                <a:close/>
              </a:path>
              <a:path w="2346325" h="564514">
                <a:moveTo>
                  <a:pt x="768657" y="74371"/>
                </a:moveTo>
                <a:lnTo>
                  <a:pt x="719889" y="74371"/>
                </a:lnTo>
                <a:lnTo>
                  <a:pt x="719889" y="109727"/>
                </a:lnTo>
                <a:lnTo>
                  <a:pt x="723942" y="159218"/>
                </a:lnTo>
                <a:lnTo>
                  <a:pt x="736258" y="206135"/>
                </a:lnTo>
                <a:lnTo>
                  <a:pt x="745381" y="224930"/>
                </a:lnTo>
                <a:lnTo>
                  <a:pt x="756216" y="197439"/>
                </a:lnTo>
                <a:lnTo>
                  <a:pt x="765572" y="154543"/>
                </a:lnTo>
                <a:lnTo>
                  <a:pt x="768657" y="109727"/>
                </a:lnTo>
                <a:lnTo>
                  <a:pt x="768657" y="74371"/>
                </a:lnTo>
                <a:close/>
              </a:path>
              <a:path w="2346325" h="564514">
                <a:moveTo>
                  <a:pt x="963730" y="145694"/>
                </a:moveTo>
                <a:lnTo>
                  <a:pt x="874727" y="145694"/>
                </a:lnTo>
                <a:lnTo>
                  <a:pt x="874727" y="210921"/>
                </a:lnTo>
                <a:lnTo>
                  <a:pt x="963730" y="210921"/>
                </a:lnTo>
                <a:lnTo>
                  <a:pt x="963730" y="145694"/>
                </a:lnTo>
                <a:close/>
              </a:path>
              <a:path w="2346325" h="564514">
                <a:moveTo>
                  <a:pt x="1044807" y="145694"/>
                </a:moveTo>
                <a:lnTo>
                  <a:pt x="1006402" y="145694"/>
                </a:lnTo>
                <a:lnTo>
                  <a:pt x="1006402" y="210921"/>
                </a:lnTo>
                <a:lnTo>
                  <a:pt x="1044807" y="210921"/>
                </a:lnTo>
                <a:lnTo>
                  <a:pt x="1044807" y="145694"/>
                </a:lnTo>
                <a:close/>
              </a:path>
              <a:path w="2346325" h="564514">
                <a:moveTo>
                  <a:pt x="894844" y="38404"/>
                </a:moveTo>
                <a:lnTo>
                  <a:pt x="591265" y="38404"/>
                </a:lnTo>
                <a:lnTo>
                  <a:pt x="591265" y="102412"/>
                </a:lnTo>
                <a:lnTo>
                  <a:pt x="702821" y="102412"/>
                </a:lnTo>
                <a:lnTo>
                  <a:pt x="702821" y="74371"/>
                </a:lnTo>
                <a:lnTo>
                  <a:pt x="894844" y="74371"/>
                </a:lnTo>
                <a:lnTo>
                  <a:pt x="894844" y="38404"/>
                </a:lnTo>
                <a:close/>
              </a:path>
              <a:path w="2346325" h="564514">
                <a:moveTo>
                  <a:pt x="894844" y="74371"/>
                </a:moveTo>
                <a:lnTo>
                  <a:pt x="785117" y="74371"/>
                </a:lnTo>
                <a:lnTo>
                  <a:pt x="785117" y="102412"/>
                </a:lnTo>
                <a:lnTo>
                  <a:pt x="894844" y="102412"/>
                </a:lnTo>
                <a:lnTo>
                  <a:pt x="894844" y="74371"/>
                </a:lnTo>
                <a:close/>
              </a:path>
              <a:path w="2346325" h="564514">
                <a:moveTo>
                  <a:pt x="1743633" y="0"/>
                </a:moveTo>
                <a:lnTo>
                  <a:pt x="1661947" y="0"/>
                </a:lnTo>
                <a:lnTo>
                  <a:pt x="1661947" y="288950"/>
                </a:lnTo>
                <a:lnTo>
                  <a:pt x="1743633" y="288950"/>
                </a:lnTo>
                <a:lnTo>
                  <a:pt x="1743633" y="0"/>
                </a:lnTo>
                <a:close/>
              </a:path>
              <a:path w="2346325" h="564514">
                <a:moveTo>
                  <a:pt x="1743633" y="311505"/>
                </a:moveTo>
                <a:lnTo>
                  <a:pt x="1366901" y="311505"/>
                </a:lnTo>
                <a:lnTo>
                  <a:pt x="1366901" y="373075"/>
                </a:lnTo>
                <a:lnTo>
                  <a:pt x="1663166" y="373075"/>
                </a:lnTo>
                <a:lnTo>
                  <a:pt x="1663166" y="406603"/>
                </a:lnTo>
                <a:lnTo>
                  <a:pt x="1368120" y="406603"/>
                </a:lnTo>
                <a:lnTo>
                  <a:pt x="1368120" y="560832"/>
                </a:lnTo>
                <a:lnTo>
                  <a:pt x="1757654" y="560832"/>
                </a:lnTo>
                <a:lnTo>
                  <a:pt x="1757654" y="522427"/>
                </a:lnTo>
                <a:lnTo>
                  <a:pt x="1447368" y="522427"/>
                </a:lnTo>
                <a:lnTo>
                  <a:pt x="1447368" y="463296"/>
                </a:lnTo>
                <a:lnTo>
                  <a:pt x="1743633" y="463296"/>
                </a:lnTo>
                <a:lnTo>
                  <a:pt x="1743633" y="311505"/>
                </a:lnTo>
                <a:close/>
              </a:path>
              <a:path w="2346325" h="564514">
                <a:moveTo>
                  <a:pt x="1757654" y="498653"/>
                </a:moveTo>
                <a:lnTo>
                  <a:pt x="1447368" y="498653"/>
                </a:lnTo>
                <a:lnTo>
                  <a:pt x="1447368" y="522427"/>
                </a:lnTo>
                <a:lnTo>
                  <a:pt x="1757654" y="522427"/>
                </a:lnTo>
                <a:lnTo>
                  <a:pt x="1757654" y="498653"/>
                </a:lnTo>
                <a:close/>
              </a:path>
              <a:path w="2346325" h="564514">
                <a:moveTo>
                  <a:pt x="1429080" y="53644"/>
                </a:moveTo>
                <a:lnTo>
                  <a:pt x="1411401" y="53644"/>
                </a:lnTo>
                <a:lnTo>
                  <a:pt x="1411401" y="75590"/>
                </a:lnTo>
                <a:lnTo>
                  <a:pt x="1406403" y="114180"/>
                </a:lnTo>
                <a:lnTo>
                  <a:pt x="1391016" y="151102"/>
                </a:lnTo>
                <a:lnTo>
                  <a:pt x="1364657" y="184396"/>
                </a:lnTo>
                <a:lnTo>
                  <a:pt x="1326740" y="212101"/>
                </a:lnTo>
                <a:lnTo>
                  <a:pt x="1276680" y="232257"/>
                </a:lnTo>
                <a:lnTo>
                  <a:pt x="1313865" y="295655"/>
                </a:lnTo>
                <a:lnTo>
                  <a:pt x="1364279" y="275502"/>
                </a:lnTo>
                <a:lnTo>
                  <a:pt x="1405260" y="247000"/>
                </a:lnTo>
                <a:lnTo>
                  <a:pt x="1436928" y="211454"/>
                </a:lnTo>
                <a:lnTo>
                  <a:pt x="1454464" y="179239"/>
                </a:lnTo>
                <a:lnTo>
                  <a:pt x="1446532" y="165133"/>
                </a:lnTo>
                <a:lnTo>
                  <a:pt x="1433420" y="121809"/>
                </a:lnTo>
                <a:lnTo>
                  <a:pt x="1429080" y="75590"/>
                </a:lnTo>
                <a:lnTo>
                  <a:pt x="1429080" y="53644"/>
                </a:lnTo>
                <a:close/>
              </a:path>
              <a:path w="2346325" h="564514">
                <a:moveTo>
                  <a:pt x="1494307" y="53644"/>
                </a:moveTo>
                <a:lnTo>
                  <a:pt x="1477238" y="53644"/>
                </a:lnTo>
                <a:lnTo>
                  <a:pt x="1477238" y="75590"/>
                </a:lnTo>
                <a:lnTo>
                  <a:pt x="1472799" y="124445"/>
                </a:lnTo>
                <a:lnTo>
                  <a:pt x="1459402" y="170168"/>
                </a:lnTo>
                <a:lnTo>
                  <a:pt x="1454464" y="179239"/>
                </a:lnTo>
                <a:lnTo>
                  <a:pt x="1468551" y="204292"/>
                </a:lnTo>
                <a:lnTo>
                  <a:pt x="1499613" y="238014"/>
                </a:lnTo>
                <a:lnTo>
                  <a:pt x="1539852" y="265032"/>
                </a:lnTo>
                <a:lnTo>
                  <a:pt x="1589405" y="284073"/>
                </a:lnTo>
                <a:lnTo>
                  <a:pt x="1626590" y="221894"/>
                </a:lnTo>
                <a:lnTo>
                  <a:pt x="1577486" y="202816"/>
                </a:lnTo>
                <a:lnTo>
                  <a:pt x="1540261" y="176803"/>
                </a:lnTo>
                <a:lnTo>
                  <a:pt x="1514360" y="145699"/>
                </a:lnTo>
                <a:lnTo>
                  <a:pt x="1499228" y="111347"/>
                </a:lnTo>
                <a:lnTo>
                  <a:pt x="1494307" y="75590"/>
                </a:lnTo>
                <a:lnTo>
                  <a:pt x="1494307" y="53644"/>
                </a:lnTo>
                <a:close/>
              </a:path>
              <a:path w="2346325" h="564514">
                <a:moveTo>
                  <a:pt x="1477238" y="53644"/>
                </a:moveTo>
                <a:lnTo>
                  <a:pt x="1429080" y="53644"/>
                </a:lnTo>
                <a:lnTo>
                  <a:pt x="1429080" y="75590"/>
                </a:lnTo>
                <a:lnTo>
                  <a:pt x="1433420" y="121809"/>
                </a:lnTo>
                <a:lnTo>
                  <a:pt x="1446532" y="165133"/>
                </a:lnTo>
                <a:lnTo>
                  <a:pt x="1454464" y="179239"/>
                </a:lnTo>
                <a:lnTo>
                  <a:pt x="1459402" y="170168"/>
                </a:lnTo>
                <a:lnTo>
                  <a:pt x="1472799" y="124445"/>
                </a:lnTo>
                <a:lnTo>
                  <a:pt x="1477238" y="75590"/>
                </a:lnTo>
                <a:lnTo>
                  <a:pt x="1477238" y="53644"/>
                </a:lnTo>
                <a:close/>
              </a:path>
              <a:path w="2346325" h="564514">
                <a:moveTo>
                  <a:pt x="1605254" y="25603"/>
                </a:moveTo>
                <a:lnTo>
                  <a:pt x="1298016" y="25603"/>
                </a:lnTo>
                <a:lnTo>
                  <a:pt x="1298016" y="89611"/>
                </a:lnTo>
                <a:lnTo>
                  <a:pt x="1409585" y="89611"/>
                </a:lnTo>
                <a:lnTo>
                  <a:pt x="1411401" y="75590"/>
                </a:lnTo>
                <a:lnTo>
                  <a:pt x="1411401" y="53644"/>
                </a:lnTo>
                <a:lnTo>
                  <a:pt x="1605254" y="53644"/>
                </a:lnTo>
                <a:lnTo>
                  <a:pt x="1605254" y="25603"/>
                </a:lnTo>
                <a:close/>
              </a:path>
              <a:path w="2346325" h="564514">
                <a:moveTo>
                  <a:pt x="1605254" y="53644"/>
                </a:moveTo>
                <a:lnTo>
                  <a:pt x="1494307" y="53644"/>
                </a:lnTo>
                <a:lnTo>
                  <a:pt x="1494307" y="75590"/>
                </a:lnTo>
                <a:lnTo>
                  <a:pt x="1496236" y="89611"/>
                </a:lnTo>
                <a:lnTo>
                  <a:pt x="1605254" y="89611"/>
                </a:lnTo>
                <a:lnTo>
                  <a:pt x="1605254" y="53644"/>
                </a:lnTo>
                <a:close/>
              </a:path>
              <a:path w="2346325" h="564514">
                <a:moveTo>
                  <a:pt x="1974621" y="390754"/>
                </a:moveTo>
                <a:lnTo>
                  <a:pt x="1894154" y="390754"/>
                </a:lnTo>
                <a:lnTo>
                  <a:pt x="1894154" y="554736"/>
                </a:lnTo>
                <a:lnTo>
                  <a:pt x="2289784" y="554736"/>
                </a:lnTo>
                <a:lnTo>
                  <a:pt x="2289784" y="511455"/>
                </a:lnTo>
                <a:lnTo>
                  <a:pt x="1974621" y="511455"/>
                </a:lnTo>
                <a:lnTo>
                  <a:pt x="1974621" y="390754"/>
                </a:lnTo>
                <a:close/>
              </a:path>
              <a:path w="2346325" h="564514">
                <a:moveTo>
                  <a:pt x="2289784" y="490118"/>
                </a:moveTo>
                <a:lnTo>
                  <a:pt x="1974621" y="490118"/>
                </a:lnTo>
                <a:lnTo>
                  <a:pt x="1974621" y="511455"/>
                </a:lnTo>
                <a:lnTo>
                  <a:pt x="2289784" y="511455"/>
                </a:lnTo>
                <a:lnTo>
                  <a:pt x="2289784" y="490118"/>
                </a:lnTo>
                <a:close/>
              </a:path>
              <a:path w="2346325" h="564514">
                <a:moveTo>
                  <a:pt x="2137994" y="319430"/>
                </a:moveTo>
                <a:lnTo>
                  <a:pt x="2056307" y="319430"/>
                </a:lnTo>
                <a:lnTo>
                  <a:pt x="2056307" y="438303"/>
                </a:lnTo>
                <a:lnTo>
                  <a:pt x="2137994" y="438303"/>
                </a:lnTo>
                <a:lnTo>
                  <a:pt x="2137994" y="319430"/>
                </a:lnTo>
                <a:close/>
              </a:path>
              <a:path w="2346325" h="564514">
                <a:moveTo>
                  <a:pt x="2345867" y="278587"/>
                </a:moveTo>
                <a:lnTo>
                  <a:pt x="1835023" y="278587"/>
                </a:lnTo>
                <a:lnTo>
                  <a:pt x="1835023" y="343204"/>
                </a:lnTo>
                <a:lnTo>
                  <a:pt x="2056307" y="343204"/>
                </a:lnTo>
                <a:lnTo>
                  <a:pt x="2056307" y="319430"/>
                </a:lnTo>
                <a:lnTo>
                  <a:pt x="2345867" y="319430"/>
                </a:lnTo>
                <a:lnTo>
                  <a:pt x="2345867" y="278587"/>
                </a:lnTo>
                <a:close/>
              </a:path>
              <a:path w="2346325" h="564514">
                <a:moveTo>
                  <a:pt x="2345867" y="319430"/>
                </a:moveTo>
                <a:lnTo>
                  <a:pt x="2137994" y="319430"/>
                </a:lnTo>
                <a:lnTo>
                  <a:pt x="2137994" y="343204"/>
                </a:lnTo>
                <a:lnTo>
                  <a:pt x="2345867" y="343204"/>
                </a:lnTo>
                <a:lnTo>
                  <a:pt x="2345867" y="319430"/>
                </a:lnTo>
                <a:close/>
              </a:path>
              <a:path w="2346325" h="564514">
                <a:moveTo>
                  <a:pt x="2281250" y="23774"/>
                </a:moveTo>
                <a:lnTo>
                  <a:pt x="1897811" y="23774"/>
                </a:lnTo>
                <a:lnTo>
                  <a:pt x="1897811" y="233476"/>
                </a:lnTo>
                <a:lnTo>
                  <a:pt x="2281250" y="233476"/>
                </a:lnTo>
                <a:lnTo>
                  <a:pt x="2281250" y="170078"/>
                </a:lnTo>
                <a:lnTo>
                  <a:pt x="1977059" y="170078"/>
                </a:lnTo>
                <a:lnTo>
                  <a:pt x="1977059" y="87172"/>
                </a:lnTo>
                <a:lnTo>
                  <a:pt x="2281250" y="87172"/>
                </a:lnTo>
                <a:lnTo>
                  <a:pt x="2281250" y="23774"/>
                </a:lnTo>
                <a:close/>
              </a:path>
              <a:path w="2346325" h="564514">
                <a:moveTo>
                  <a:pt x="2281250" y="87172"/>
                </a:moveTo>
                <a:lnTo>
                  <a:pt x="2201392" y="87172"/>
                </a:lnTo>
                <a:lnTo>
                  <a:pt x="2201392" y="170078"/>
                </a:lnTo>
                <a:lnTo>
                  <a:pt x="2281250" y="170078"/>
                </a:lnTo>
                <a:lnTo>
                  <a:pt x="2281250" y="87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78034" y="2716575"/>
            <a:ext cx="11207741" cy="11803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3862" y="6285738"/>
            <a:ext cx="13146214" cy="50037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6669" y="1166092"/>
            <a:ext cx="2227829" cy="42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2443" y="1686863"/>
            <a:ext cx="2840355" cy="565150"/>
          </a:xfrm>
          <a:custGeom>
            <a:avLst/>
            <a:gdLst/>
            <a:ahLst/>
            <a:cxnLst/>
            <a:rect l="l" t="t" r="r" b="b"/>
            <a:pathLst>
              <a:path w="2840354" h="565150">
                <a:moveTo>
                  <a:pt x="350520" y="9753"/>
                </a:moveTo>
                <a:lnTo>
                  <a:pt x="274929" y="9753"/>
                </a:lnTo>
                <a:lnTo>
                  <a:pt x="274929" y="539496"/>
                </a:lnTo>
                <a:lnTo>
                  <a:pt x="350520" y="539496"/>
                </a:lnTo>
                <a:lnTo>
                  <a:pt x="350520" y="270662"/>
                </a:lnTo>
                <a:lnTo>
                  <a:pt x="313334" y="270662"/>
                </a:lnTo>
                <a:lnTo>
                  <a:pt x="313334" y="205435"/>
                </a:lnTo>
                <a:lnTo>
                  <a:pt x="350520" y="205435"/>
                </a:lnTo>
                <a:lnTo>
                  <a:pt x="350520" y="9753"/>
                </a:lnTo>
                <a:close/>
              </a:path>
              <a:path w="2840354" h="565150">
                <a:moveTo>
                  <a:pt x="209702" y="62179"/>
                </a:moveTo>
                <a:lnTo>
                  <a:pt x="0" y="62179"/>
                </a:lnTo>
                <a:lnTo>
                  <a:pt x="0" y="440740"/>
                </a:lnTo>
                <a:lnTo>
                  <a:pt x="38404" y="440740"/>
                </a:lnTo>
                <a:lnTo>
                  <a:pt x="94745" y="440378"/>
                </a:lnTo>
                <a:lnTo>
                  <a:pt x="144399" y="438759"/>
                </a:lnTo>
                <a:lnTo>
                  <a:pt x="190738" y="435083"/>
                </a:lnTo>
                <a:lnTo>
                  <a:pt x="237134" y="428548"/>
                </a:lnTo>
                <a:lnTo>
                  <a:pt x="234097" y="399288"/>
                </a:lnTo>
                <a:lnTo>
                  <a:pt x="76809" y="399288"/>
                </a:lnTo>
                <a:lnTo>
                  <a:pt x="76809" y="375513"/>
                </a:lnTo>
                <a:lnTo>
                  <a:pt x="38404" y="375513"/>
                </a:lnTo>
                <a:lnTo>
                  <a:pt x="76809" y="375266"/>
                </a:lnTo>
                <a:lnTo>
                  <a:pt x="76809" y="276148"/>
                </a:lnTo>
                <a:lnTo>
                  <a:pt x="54864" y="276148"/>
                </a:lnTo>
                <a:lnTo>
                  <a:pt x="54864" y="213969"/>
                </a:lnTo>
                <a:lnTo>
                  <a:pt x="76809" y="213969"/>
                </a:lnTo>
                <a:lnTo>
                  <a:pt x="76809" y="126187"/>
                </a:lnTo>
                <a:lnTo>
                  <a:pt x="209702" y="126187"/>
                </a:lnTo>
                <a:lnTo>
                  <a:pt x="209702" y="62179"/>
                </a:lnTo>
                <a:close/>
              </a:path>
              <a:path w="2840354" h="565150">
                <a:moveTo>
                  <a:pt x="230428" y="363931"/>
                </a:moveTo>
                <a:lnTo>
                  <a:pt x="185594" y="370112"/>
                </a:lnTo>
                <a:lnTo>
                  <a:pt x="141046" y="373608"/>
                </a:lnTo>
                <a:lnTo>
                  <a:pt x="93183" y="375161"/>
                </a:lnTo>
                <a:lnTo>
                  <a:pt x="76809" y="375266"/>
                </a:lnTo>
                <a:lnTo>
                  <a:pt x="76809" y="399288"/>
                </a:lnTo>
                <a:lnTo>
                  <a:pt x="234097" y="399288"/>
                </a:lnTo>
                <a:lnTo>
                  <a:pt x="230428" y="363931"/>
                </a:lnTo>
                <a:close/>
              </a:path>
              <a:path w="2840354" h="565150">
                <a:moveTo>
                  <a:pt x="76809" y="375266"/>
                </a:moveTo>
                <a:lnTo>
                  <a:pt x="38404" y="375513"/>
                </a:lnTo>
                <a:lnTo>
                  <a:pt x="76809" y="375513"/>
                </a:lnTo>
                <a:lnTo>
                  <a:pt x="76809" y="375266"/>
                </a:lnTo>
                <a:close/>
              </a:path>
              <a:path w="2840354" h="565150">
                <a:moveTo>
                  <a:pt x="76809" y="213969"/>
                </a:moveTo>
                <a:lnTo>
                  <a:pt x="54864" y="213969"/>
                </a:lnTo>
                <a:lnTo>
                  <a:pt x="54864" y="276148"/>
                </a:lnTo>
                <a:lnTo>
                  <a:pt x="76809" y="276148"/>
                </a:lnTo>
                <a:lnTo>
                  <a:pt x="76809" y="213969"/>
                </a:lnTo>
                <a:close/>
              </a:path>
              <a:path w="2840354" h="565150">
                <a:moveTo>
                  <a:pt x="188366" y="213969"/>
                </a:moveTo>
                <a:lnTo>
                  <a:pt x="76809" y="213969"/>
                </a:lnTo>
                <a:lnTo>
                  <a:pt x="76809" y="276148"/>
                </a:lnTo>
                <a:lnTo>
                  <a:pt x="188366" y="276148"/>
                </a:lnTo>
                <a:lnTo>
                  <a:pt x="188366" y="213969"/>
                </a:lnTo>
                <a:close/>
              </a:path>
              <a:path w="2840354" h="565150">
                <a:moveTo>
                  <a:pt x="274929" y="205435"/>
                </a:moveTo>
                <a:lnTo>
                  <a:pt x="213360" y="205435"/>
                </a:lnTo>
                <a:lnTo>
                  <a:pt x="213360" y="270662"/>
                </a:lnTo>
                <a:lnTo>
                  <a:pt x="274929" y="270662"/>
                </a:lnTo>
                <a:lnTo>
                  <a:pt x="274929" y="205435"/>
                </a:lnTo>
                <a:close/>
              </a:path>
              <a:path w="2840354" h="565150">
                <a:moveTo>
                  <a:pt x="350520" y="205435"/>
                </a:moveTo>
                <a:lnTo>
                  <a:pt x="313334" y="205435"/>
                </a:lnTo>
                <a:lnTo>
                  <a:pt x="313334" y="270662"/>
                </a:lnTo>
                <a:lnTo>
                  <a:pt x="350520" y="270662"/>
                </a:lnTo>
                <a:lnTo>
                  <a:pt x="350520" y="205435"/>
                </a:lnTo>
                <a:close/>
              </a:path>
              <a:path w="2840354" h="565150">
                <a:moveTo>
                  <a:pt x="468782" y="0"/>
                </a:moveTo>
                <a:lnTo>
                  <a:pt x="391363" y="0"/>
                </a:lnTo>
                <a:lnTo>
                  <a:pt x="391363" y="564489"/>
                </a:lnTo>
                <a:lnTo>
                  <a:pt x="468782" y="564489"/>
                </a:lnTo>
                <a:lnTo>
                  <a:pt x="468782" y="0"/>
                </a:lnTo>
                <a:close/>
              </a:path>
              <a:path w="2840354" h="565150">
                <a:moveTo>
                  <a:pt x="770487" y="32308"/>
                </a:moveTo>
                <a:lnTo>
                  <a:pt x="754026" y="32308"/>
                </a:lnTo>
                <a:lnTo>
                  <a:pt x="754026" y="73151"/>
                </a:lnTo>
                <a:lnTo>
                  <a:pt x="748244" y="114048"/>
                </a:lnTo>
                <a:lnTo>
                  <a:pt x="731133" y="154251"/>
                </a:lnTo>
                <a:lnTo>
                  <a:pt x="703049" y="191643"/>
                </a:lnTo>
                <a:lnTo>
                  <a:pt x="664348" y="224107"/>
                </a:lnTo>
                <a:lnTo>
                  <a:pt x="615386" y="249526"/>
                </a:lnTo>
                <a:lnTo>
                  <a:pt x="556517" y="265785"/>
                </a:lnTo>
                <a:lnTo>
                  <a:pt x="591265" y="332841"/>
                </a:lnTo>
                <a:lnTo>
                  <a:pt x="643302" y="318482"/>
                </a:lnTo>
                <a:lnTo>
                  <a:pt x="689467" y="297408"/>
                </a:lnTo>
                <a:lnTo>
                  <a:pt x="729431" y="270390"/>
                </a:lnTo>
                <a:lnTo>
                  <a:pt x="762866" y="238201"/>
                </a:lnTo>
                <a:lnTo>
                  <a:pt x="789443" y="201610"/>
                </a:lnTo>
                <a:lnTo>
                  <a:pt x="797347" y="185215"/>
                </a:lnTo>
                <a:lnTo>
                  <a:pt x="786298" y="162163"/>
                </a:lnTo>
                <a:lnTo>
                  <a:pt x="774492" y="118839"/>
                </a:lnTo>
                <a:lnTo>
                  <a:pt x="770487" y="73151"/>
                </a:lnTo>
                <a:lnTo>
                  <a:pt x="770487" y="32308"/>
                </a:lnTo>
                <a:close/>
              </a:path>
              <a:path w="2840354" h="565150">
                <a:moveTo>
                  <a:pt x="840591" y="32308"/>
                </a:moveTo>
                <a:lnTo>
                  <a:pt x="824740" y="32308"/>
                </a:lnTo>
                <a:lnTo>
                  <a:pt x="824740" y="73151"/>
                </a:lnTo>
                <a:lnTo>
                  <a:pt x="820709" y="118314"/>
                </a:lnTo>
                <a:lnTo>
                  <a:pt x="808833" y="161391"/>
                </a:lnTo>
                <a:lnTo>
                  <a:pt x="797347" y="185215"/>
                </a:lnTo>
                <a:lnTo>
                  <a:pt x="805591" y="202414"/>
                </a:lnTo>
                <a:lnTo>
                  <a:pt x="832056" y="238887"/>
                </a:lnTo>
                <a:lnTo>
                  <a:pt x="865379" y="270873"/>
                </a:lnTo>
                <a:lnTo>
                  <a:pt x="905246" y="297665"/>
                </a:lnTo>
                <a:lnTo>
                  <a:pt x="951342" y="318557"/>
                </a:lnTo>
                <a:lnTo>
                  <a:pt x="1003354" y="332841"/>
                </a:lnTo>
                <a:lnTo>
                  <a:pt x="1038101" y="265785"/>
                </a:lnTo>
                <a:lnTo>
                  <a:pt x="979021" y="249653"/>
                </a:lnTo>
                <a:lnTo>
                  <a:pt x="929999" y="224513"/>
                </a:lnTo>
                <a:lnTo>
                  <a:pt x="891340" y="192328"/>
                </a:lnTo>
                <a:lnTo>
                  <a:pt x="863349" y="155064"/>
                </a:lnTo>
                <a:lnTo>
                  <a:pt x="846331" y="114683"/>
                </a:lnTo>
                <a:lnTo>
                  <a:pt x="840591" y="73151"/>
                </a:lnTo>
                <a:lnTo>
                  <a:pt x="840591" y="32308"/>
                </a:lnTo>
                <a:close/>
              </a:path>
              <a:path w="2840354" h="565150">
                <a:moveTo>
                  <a:pt x="824740" y="32308"/>
                </a:moveTo>
                <a:lnTo>
                  <a:pt x="770487" y="32308"/>
                </a:lnTo>
                <a:lnTo>
                  <a:pt x="770487" y="73151"/>
                </a:lnTo>
                <a:lnTo>
                  <a:pt x="774492" y="118839"/>
                </a:lnTo>
                <a:lnTo>
                  <a:pt x="786298" y="162163"/>
                </a:lnTo>
                <a:lnTo>
                  <a:pt x="797347" y="185215"/>
                </a:lnTo>
                <a:lnTo>
                  <a:pt x="808833" y="161391"/>
                </a:lnTo>
                <a:lnTo>
                  <a:pt x="820709" y="118314"/>
                </a:lnTo>
                <a:lnTo>
                  <a:pt x="824740" y="73151"/>
                </a:lnTo>
                <a:lnTo>
                  <a:pt x="824740" y="32308"/>
                </a:lnTo>
                <a:close/>
              </a:path>
              <a:path w="2840354" h="565150">
                <a:moveTo>
                  <a:pt x="1055780" y="429768"/>
                </a:moveTo>
                <a:lnTo>
                  <a:pt x="544934" y="429768"/>
                </a:lnTo>
                <a:lnTo>
                  <a:pt x="544934" y="495604"/>
                </a:lnTo>
                <a:lnTo>
                  <a:pt x="1055780" y="495604"/>
                </a:lnTo>
                <a:lnTo>
                  <a:pt x="1055780" y="429768"/>
                </a:lnTo>
                <a:close/>
              </a:path>
              <a:path w="2840354" h="565150">
                <a:moveTo>
                  <a:pt x="1557439" y="40843"/>
                </a:moveTo>
                <a:lnTo>
                  <a:pt x="1165459" y="40843"/>
                </a:lnTo>
                <a:lnTo>
                  <a:pt x="1165459" y="354177"/>
                </a:lnTo>
                <a:lnTo>
                  <a:pt x="1562303" y="354177"/>
                </a:lnTo>
                <a:lnTo>
                  <a:pt x="1562303" y="308457"/>
                </a:lnTo>
                <a:lnTo>
                  <a:pt x="1247762" y="308457"/>
                </a:lnTo>
                <a:lnTo>
                  <a:pt x="1247762" y="227990"/>
                </a:lnTo>
                <a:lnTo>
                  <a:pt x="1222762" y="227990"/>
                </a:lnTo>
                <a:lnTo>
                  <a:pt x="1222762" y="165201"/>
                </a:lnTo>
                <a:lnTo>
                  <a:pt x="1247762" y="165201"/>
                </a:lnTo>
                <a:lnTo>
                  <a:pt x="1247762" y="106070"/>
                </a:lnTo>
                <a:lnTo>
                  <a:pt x="1557439" y="106070"/>
                </a:lnTo>
                <a:lnTo>
                  <a:pt x="1557439" y="40843"/>
                </a:lnTo>
                <a:close/>
              </a:path>
              <a:path w="2840354" h="565150">
                <a:moveTo>
                  <a:pt x="1562303" y="290779"/>
                </a:moveTo>
                <a:lnTo>
                  <a:pt x="1247762" y="290779"/>
                </a:lnTo>
                <a:lnTo>
                  <a:pt x="1247762" y="308457"/>
                </a:lnTo>
                <a:lnTo>
                  <a:pt x="1562303" y="308457"/>
                </a:lnTo>
                <a:lnTo>
                  <a:pt x="1562303" y="290779"/>
                </a:lnTo>
                <a:close/>
              </a:path>
              <a:path w="2840354" h="565150">
                <a:moveTo>
                  <a:pt x="1247762" y="165201"/>
                </a:moveTo>
                <a:lnTo>
                  <a:pt x="1222762" y="165201"/>
                </a:lnTo>
                <a:lnTo>
                  <a:pt x="1222762" y="227990"/>
                </a:lnTo>
                <a:lnTo>
                  <a:pt x="1247762" y="227990"/>
                </a:lnTo>
                <a:lnTo>
                  <a:pt x="1247762" y="165201"/>
                </a:lnTo>
                <a:close/>
              </a:path>
              <a:path w="2840354" h="565150">
                <a:moveTo>
                  <a:pt x="1544637" y="165201"/>
                </a:moveTo>
                <a:lnTo>
                  <a:pt x="1247762" y="165201"/>
                </a:lnTo>
                <a:lnTo>
                  <a:pt x="1247762" y="227990"/>
                </a:lnTo>
                <a:lnTo>
                  <a:pt x="1544637" y="227990"/>
                </a:lnTo>
                <a:lnTo>
                  <a:pt x="1544637" y="165201"/>
                </a:lnTo>
                <a:close/>
              </a:path>
              <a:path w="2840354" h="565150">
                <a:moveTo>
                  <a:pt x="1616570" y="434035"/>
                </a:moveTo>
                <a:lnTo>
                  <a:pt x="1105719" y="434035"/>
                </a:lnTo>
                <a:lnTo>
                  <a:pt x="1105719" y="499872"/>
                </a:lnTo>
                <a:lnTo>
                  <a:pt x="1616570" y="499872"/>
                </a:lnTo>
                <a:lnTo>
                  <a:pt x="1616570" y="434035"/>
                </a:lnTo>
                <a:close/>
              </a:path>
              <a:path w="2840354" h="565150">
                <a:moveTo>
                  <a:pt x="2067280" y="345033"/>
                </a:moveTo>
                <a:lnTo>
                  <a:pt x="2002194" y="349832"/>
                </a:lnTo>
                <a:lnTo>
                  <a:pt x="1949076" y="363819"/>
                </a:lnTo>
                <a:lnTo>
                  <a:pt x="1909360" y="386379"/>
                </a:lnTo>
                <a:lnTo>
                  <a:pt x="1884478" y="416898"/>
                </a:lnTo>
                <a:lnTo>
                  <a:pt x="1875866" y="454761"/>
                </a:lnTo>
                <a:lnTo>
                  <a:pt x="1884478" y="492922"/>
                </a:lnTo>
                <a:lnTo>
                  <a:pt x="1909360" y="523622"/>
                </a:lnTo>
                <a:lnTo>
                  <a:pt x="1949076" y="546274"/>
                </a:lnTo>
                <a:lnTo>
                  <a:pt x="2002194" y="560295"/>
                </a:lnTo>
                <a:lnTo>
                  <a:pt x="2067280" y="565099"/>
                </a:lnTo>
                <a:lnTo>
                  <a:pt x="2132068" y="560295"/>
                </a:lnTo>
                <a:lnTo>
                  <a:pt x="2185006" y="546274"/>
                </a:lnTo>
                <a:lnTo>
                  <a:pt x="2224630" y="523622"/>
                </a:lnTo>
                <a:lnTo>
                  <a:pt x="2241879" y="502310"/>
                </a:lnTo>
                <a:lnTo>
                  <a:pt x="2067280" y="502310"/>
                </a:lnTo>
                <a:lnTo>
                  <a:pt x="2019598" y="499424"/>
                </a:lnTo>
                <a:lnTo>
                  <a:pt x="1984832" y="490651"/>
                </a:lnTo>
                <a:lnTo>
                  <a:pt x="1963553" y="475821"/>
                </a:lnTo>
                <a:lnTo>
                  <a:pt x="1956333" y="454761"/>
                </a:lnTo>
                <a:lnTo>
                  <a:pt x="1963553" y="434149"/>
                </a:lnTo>
                <a:lnTo>
                  <a:pt x="1984832" y="419709"/>
                </a:lnTo>
                <a:lnTo>
                  <a:pt x="2019598" y="411213"/>
                </a:lnTo>
                <a:lnTo>
                  <a:pt x="2067280" y="408432"/>
                </a:lnTo>
                <a:lnTo>
                  <a:pt x="2242585" y="408432"/>
                </a:lnTo>
                <a:lnTo>
                  <a:pt x="2224630" y="386379"/>
                </a:lnTo>
                <a:lnTo>
                  <a:pt x="2185006" y="363819"/>
                </a:lnTo>
                <a:lnTo>
                  <a:pt x="2132068" y="349832"/>
                </a:lnTo>
                <a:lnTo>
                  <a:pt x="2067280" y="345033"/>
                </a:lnTo>
                <a:close/>
              </a:path>
              <a:path w="2840354" h="565150">
                <a:moveTo>
                  <a:pt x="2242585" y="408432"/>
                </a:moveTo>
                <a:lnTo>
                  <a:pt x="2067280" y="408432"/>
                </a:lnTo>
                <a:lnTo>
                  <a:pt x="2114867" y="411213"/>
                </a:lnTo>
                <a:lnTo>
                  <a:pt x="2149424" y="419709"/>
                </a:lnTo>
                <a:lnTo>
                  <a:pt x="2170493" y="434149"/>
                </a:lnTo>
                <a:lnTo>
                  <a:pt x="2177618" y="454761"/>
                </a:lnTo>
                <a:lnTo>
                  <a:pt x="2170493" y="475821"/>
                </a:lnTo>
                <a:lnTo>
                  <a:pt x="2149424" y="490651"/>
                </a:lnTo>
                <a:lnTo>
                  <a:pt x="2114867" y="499424"/>
                </a:lnTo>
                <a:lnTo>
                  <a:pt x="2067280" y="502310"/>
                </a:lnTo>
                <a:lnTo>
                  <a:pt x="2241879" y="502310"/>
                </a:lnTo>
                <a:lnTo>
                  <a:pt x="2249477" y="492922"/>
                </a:lnTo>
                <a:lnTo>
                  <a:pt x="2258085" y="454761"/>
                </a:lnTo>
                <a:lnTo>
                  <a:pt x="2249477" y="416898"/>
                </a:lnTo>
                <a:lnTo>
                  <a:pt x="2242585" y="408432"/>
                </a:lnTo>
                <a:close/>
              </a:path>
              <a:path w="2840354" h="565150">
                <a:moveTo>
                  <a:pt x="2251379" y="0"/>
                </a:moveTo>
                <a:lnTo>
                  <a:pt x="2170303" y="0"/>
                </a:lnTo>
                <a:lnTo>
                  <a:pt x="2170303" y="332232"/>
                </a:lnTo>
                <a:lnTo>
                  <a:pt x="2251379" y="332232"/>
                </a:lnTo>
                <a:lnTo>
                  <a:pt x="2251379" y="198120"/>
                </a:lnTo>
                <a:lnTo>
                  <a:pt x="2228824" y="198120"/>
                </a:lnTo>
                <a:lnTo>
                  <a:pt x="2228824" y="131064"/>
                </a:lnTo>
                <a:lnTo>
                  <a:pt x="2251379" y="131064"/>
                </a:lnTo>
                <a:lnTo>
                  <a:pt x="2251379" y="0"/>
                </a:lnTo>
                <a:close/>
              </a:path>
              <a:path w="2840354" h="565150">
                <a:moveTo>
                  <a:pt x="2251379" y="131064"/>
                </a:moveTo>
                <a:lnTo>
                  <a:pt x="2228824" y="131064"/>
                </a:lnTo>
                <a:lnTo>
                  <a:pt x="2228824" y="198120"/>
                </a:lnTo>
                <a:lnTo>
                  <a:pt x="2251379" y="198120"/>
                </a:lnTo>
                <a:lnTo>
                  <a:pt x="2251379" y="131064"/>
                </a:lnTo>
                <a:close/>
              </a:path>
              <a:path w="2840354" h="565150">
                <a:moveTo>
                  <a:pt x="2326360" y="131064"/>
                </a:moveTo>
                <a:lnTo>
                  <a:pt x="2251379" y="131064"/>
                </a:lnTo>
                <a:lnTo>
                  <a:pt x="2251379" y="198120"/>
                </a:lnTo>
                <a:lnTo>
                  <a:pt x="2326360" y="198120"/>
                </a:lnTo>
                <a:lnTo>
                  <a:pt x="2326360" y="131064"/>
                </a:lnTo>
                <a:close/>
              </a:path>
              <a:path w="2840354" h="565150">
                <a:moveTo>
                  <a:pt x="1903907" y="35966"/>
                </a:moveTo>
                <a:lnTo>
                  <a:pt x="1823440" y="35966"/>
                </a:lnTo>
                <a:lnTo>
                  <a:pt x="1823440" y="301142"/>
                </a:lnTo>
                <a:lnTo>
                  <a:pt x="2094712" y="301142"/>
                </a:lnTo>
                <a:lnTo>
                  <a:pt x="2094712" y="237744"/>
                </a:lnTo>
                <a:lnTo>
                  <a:pt x="1903907" y="237744"/>
                </a:lnTo>
                <a:lnTo>
                  <a:pt x="1903907" y="168249"/>
                </a:lnTo>
                <a:lnTo>
                  <a:pt x="2094712" y="168249"/>
                </a:lnTo>
                <a:lnTo>
                  <a:pt x="2094712" y="105460"/>
                </a:lnTo>
                <a:lnTo>
                  <a:pt x="1903907" y="105460"/>
                </a:lnTo>
                <a:lnTo>
                  <a:pt x="1903907" y="35966"/>
                </a:lnTo>
                <a:close/>
              </a:path>
              <a:path w="2840354" h="565150">
                <a:moveTo>
                  <a:pt x="2094712" y="168249"/>
                </a:moveTo>
                <a:lnTo>
                  <a:pt x="2014245" y="168249"/>
                </a:lnTo>
                <a:lnTo>
                  <a:pt x="2014245" y="237744"/>
                </a:lnTo>
                <a:lnTo>
                  <a:pt x="2094712" y="237744"/>
                </a:lnTo>
                <a:lnTo>
                  <a:pt x="2094712" y="168249"/>
                </a:lnTo>
                <a:close/>
              </a:path>
              <a:path w="2840354" h="565150">
                <a:moveTo>
                  <a:pt x="2094712" y="35966"/>
                </a:moveTo>
                <a:lnTo>
                  <a:pt x="2014245" y="35966"/>
                </a:lnTo>
                <a:lnTo>
                  <a:pt x="2014245" y="105460"/>
                </a:lnTo>
                <a:lnTo>
                  <a:pt x="2094712" y="105460"/>
                </a:lnTo>
                <a:lnTo>
                  <a:pt x="2094712" y="35966"/>
                </a:lnTo>
                <a:close/>
              </a:path>
              <a:path w="2840354" h="565150">
                <a:moveTo>
                  <a:pt x="2840202" y="0"/>
                </a:moveTo>
                <a:lnTo>
                  <a:pt x="2759125" y="0"/>
                </a:lnTo>
                <a:lnTo>
                  <a:pt x="2759125" y="309067"/>
                </a:lnTo>
                <a:lnTo>
                  <a:pt x="2840202" y="309067"/>
                </a:lnTo>
                <a:lnTo>
                  <a:pt x="2840202" y="193852"/>
                </a:lnTo>
                <a:lnTo>
                  <a:pt x="2777413" y="193852"/>
                </a:lnTo>
                <a:lnTo>
                  <a:pt x="2777413" y="128625"/>
                </a:lnTo>
                <a:lnTo>
                  <a:pt x="2840202" y="128625"/>
                </a:lnTo>
                <a:lnTo>
                  <a:pt x="2840202" y="0"/>
                </a:lnTo>
                <a:close/>
              </a:path>
              <a:path w="2840354" h="565150">
                <a:moveTo>
                  <a:pt x="2472004" y="28651"/>
                </a:moveTo>
                <a:lnTo>
                  <a:pt x="2391537" y="28651"/>
                </a:lnTo>
                <a:lnTo>
                  <a:pt x="2391537" y="292608"/>
                </a:lnTo>
                <a:lnTo>
                  <a:pt x="2658541" y="292608"/>
                </a:lnTo>
                <a:lnTo>
                  <a:pt x="2658541" y="227990"/>
                </a:lnTo>
                <a:lnTo>
                  <a:pt x="2472004" y="227990"/>
                </a:lnTo>
                <a:lnTo>
                  <a:pt x="2472004" y="161544"/>
                </a:lnTo>
                <a:lnTo>
                  <a:pt x="2640253" y="161544"/>
                </a:lnTo>
                <a:lnTo>
                  <a:pt x="2640253" y="128625"/>
                </a:lnTo>
                <a:lnTo>
                  <a:pt x="2658541" y="128625"/>
                </a:lnTo>
                <a:lnTo>
                  <a:pt x="2658541" y="99974"/>
                </a:lnTo>
                <a:lnTo>
                  <a:pt x="2472004" y="99974"/>
                </a:lnTo>
                <a:lnTo>
                  <a:pt x="2472004" y="28651"/>
                </a:lnTo>
                <a:close/>
              </a:path>
              <a:path w="2840354" h="565150">
                <a:moveTo>
                  <a:pt x="2640253" y="161544"/>
                </a:moveTo>
                <a:lnTo>
                  <a:pt x="2579293" y="161544"/>
                </a:lnTo>
                <a:lnTo>
                  <a:pt x="2579293" y="227990"/>
                </a:lnTo>
                <a:lnTo>
                  <a:pt x="2658541" y="227990"/>
                </a:lnTo>
                <a:lnTo>
                  <a:pt x="2658541" y="193852"/>
                </a:lnTo>
                <a:lnTo>
                  <a:pt x="2640253" y="193852"/>
                </a:lnTo>
                <a:lnTo>
                  <a:pt x="2640253" y="161544"/>
                </a:lnTo>
                <a:close/>
              </a:path>
              <a:path w="2840354" h="565150">
                <a:moveTo>
                  <a:pt x="2658541" y="128625"/>
                </a:moveTo>
                <a:lnTo>
                  <a:pt x="2640253" y="128625"/>
                </a:lnTo>
                <a:lnTo>
                  <a:pt x="2640253" y="193852"/>
                </a:lnTo>
                <a:lnTo>
                  <a:pt x="2658541" y="193852"/>
                </a:lnTo>
                <a:lnTo>
                  <a:pt x="2658541" y="128625"/>
                </a:lnTo>
                <a:close/>
              </a:path>
              <a:path w="2840354" h="565150">
                <a:moveTo>
                  <a:pt x="2759125" y="128625"/>
                </a:moveTo>
                <a:lnTo>
                  <a:pt x="2658541" y="128625"/>
                </a:lnTo>
                <a:lnTo>
                  <a:pt x="2658541" y="193852"/>
                </a:lnTo>
                <a:lnTo>
                  <a:pt x="2759125" y="193852"/>
                </a:lnTo>
                <a:lnTo>
                  <a:pt x="2759125" y="128625"/>
                </a:lnTo>
                <a:close/>
              </a:path>
              <a:path w="2840354" h="565150">
                <a:moveTo>
                  <a:pt x="2840202" y="128625"/>
                </a:moveTo>
                <a:lnTo>
                  <a:pt x="2777413" y="128625"/>
                </a:lnTo>
                <a:lnTo>
                  <a:pt x="2777413" y="193852"/>
                </a:lnTo>
                <a:lnTo>
                  <a:pt x="2840202" y="193852"/>
                </a:lnTo>
                <a:lnTo>
                  <a:pt x="2840202" y="128625"/>
                </a:lnTo>
                <a:close/>
              </a:path>
              <a:path w="2840354" h="565150">
                <a:moveTo>
                  <a:pt x="2658541" y="28651"/>
                </a:moveTo>
                <a:lnTo>
                  <a:pt x="2579293" y="28651"/>
                </a:lnTo>
                <a:lnTo>
                  <a:pt x="2579293" y="99974"/>
                </a:lnTo>
                <a:lnTo>
                  <a:pt x="2658541" y="99974"/>
                </a:lnTo>
                <a:lnTo>
                  <a:pt x="2658541" y="28651"/>
                </a:lnTo>
                <a:close/>
              </a:path>
              <a:path w="2840354" h="565150">
                <a:moveTo>
                  <a:pt x="2545765" y="332841"/>
                </a:moveTo>
                <a:lnTo>
                  <a:pt x="2465298" y="332841"/>
                </a:lnTo>
                <a:lnTo>
                  <a:pt x="2465298" y="557784"/>
                </a:lnTo>
                <a:lnTo>
                  <a:pt x="2840202" y="557784"/>
                </a:lnTo>
                <a:lnTo>
                  <a:pt x="2840202" y="493166"/>
                </a:lnTo>
                <a:lnTo>
                  <a:pt x="2545765" y="493166"/>
                </a:lnTo>
                <a:lnTo>
                  <a:pt x="2545765" y="445617"/>
                </a:lnTo>
                <a:lnTo>
                  <a:pt x="2840202" y="445617"/>
                </a:lnTo>
                <a:lnTo>
                  <a:pt x="2840202" y="383438"/>
                </a:lnTo>
                <a:lnTo>
                  <a:pt x="2545765" y="383438"/>
                </a:lnTo>
                <a:lnTo>
                  <a:pt x="2545765" y="332841"/>
                </a:lnTo>
                <a:close/>
              </a:path>
              <a:path w="2840354" h="565150">
                <a:moveTo>
                  <a:pt x="2840202" y="445617"/>
                </a:moveTo>
                <a:lnTo>
                  <a:pt x="2759735" y="445617"/>
                </a:lnTo>
                <a:lnTo>
                  <a:pt x="2759735" y="493166"/>
                </a:lnTo>
                <a:lnTo>
                  <a:pt x="2840202" y="493166"/>
                </a:lnTo>
                <a:lnTo>
                  <a:pt x="2840202" y="445617"/>
                </a:lnTo>
                <a:close/>
              </a:path>
              <a:path w="2840354" h="565150">
                <a:moveTo>
                  <a:pt x="2840202" y="332841"/>
                </a:moveTo>
                <a:lnTo>
                  <a:pt x="2759735" y="332841"/>
                </a:lnTo>
                <a:lnTo>
                  <a:pt x="2759735" y="383438"/>
                </a:lnTo>
                <a:lnTo>
                  <a:pt x="2840202" y="383438"/>
                </a:lnTo>
                <a:lnTo>
                  <a:pt x="2840202" y="332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054100" y="4800600"/>
            <a:ext cx="9347200" cy="4279900"/>
            <a:chOff x="1054100" y="4800600"/>
            <a:chExt cx="9347200" cy="4279900"/>
          </a:xfrm>
        </p:grpSpPr>
        <p:sp>
          <p:nvSpPr>
            <p:cNvPr id="5" name="object 5"/>
            <p:cNvSpPr/>
            <p:nvPr/>
          </p:nvSpPr>
          <p:spPr>
            <a:xfrm>
              <a:off x="1054100" y="4800600"/>
              <a:ext cx="6096000" cy="3911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34200" y="4978400"/>
              <a:ext cx="3467100" cy="41021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1049000" y="4927600"/>
            <a:ext cx="6184900" cy="403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1671" y="9156189"/>
            <a:ext cx="1153795" cy="459740"/>
          </a:xfrm>
          <a:custGeom>
            <a:avLst/>
            <a:gdLst/>
            <a:ahLst/>
            <a:cxnLst/>
            <a:rect l="l" t="t" r="r" b="b"/>
            <a:pathLst>
              <a:path w="1153795" h="459740">
                <a:moveTo>
                  <a:pt x="46903" y="326522"/>
                </a:moveTo>
                <a:lnTo>
                  <a:pt x="2886" y="326522"/>
                </a:lnTo>
                <a:lnTo>
                  <a:pt x="5738" y="340695"/>
                </a:lnTo>
                <a:lnTo>
                  <a:pt x="22549" y="377936"/>
                </a:lnTo>
                <a:lnTo>
                  <a:pt x="50691" y="405570"/>
                </a:lnTo>
                <a:lnTo>
                  <a:pt x="88259" y="421592"/>
                </a:lnTo>
                <a:lnTo>
                  <a:pt x="117619" y="424659"/>
                </a:lnTo>
                <a:lnTo>
                  <a:pt x="132817" y="423813"/>
                </a:lnTo>
                <a:lnTo>
                  <a:pt x="173542" y="411129"/>
                </a:lnTo>
                <a:lnTo>
                  <a:pt x="205456" y="384971"/>
                </a:lnTo>
                <a:lnTo>
                  <a:pt x="117619" y="384971"/>
                </a:lnTo>
                <a:lnTo>
                  <a:pt x="103717" y="383945"/>
                </a:lnTo>
                <a:lnTo>
                  <a:pt x="62428" y="359704"/>
                </a:lnTo>
                <a:lnTo>
                  <a:pt x="50612" y="338688"/>
                </a:lnTo>
                <a:lnTo>
                  <a:pt x="46903" y="326522"/>
                </a:lnTo>
                <a:close/>
              </a:path>
              <a:path w="1153795" h="459740">
                <a:moveTo>
                  <a:pt x="251287" y="242096"/>
                </a:moveTo>
                <a:lnTo>
                  <a:pt x="209982" y="242096"/>
                </a:lnTo>
                <a:lnTo>
                  <a:pt x="208426" y="274263"/>
                </a:lnTo>
                <a:lnTo>
                  <a:pt x="203759" y="302574"/>
                </a:lnTo>
                <a:lnTo>
                  <a:pt x="185088" y="347629"/>
                </a:lnTo>
                <a:lnTo>
                  <a:pt x="155863" y="375636"/>
                </a:lnTo>
                <a:lnTo>
                  <a:pt x="117619" y="384971"/>
                </a:lnTo>
                <a:lnTo>
                  <a:pt x="205456" y="384971"/>
                </a:lnTo>
                <a:lnTo>
                  <a:pt x="231179" y="342307"/>
                </a:lnTo>
                <a:lnTo>
                  <a:pt x="246582" y="287241"/>
                </a:lnTo>
                <a:lnTo>
                  <a:pt x="251249" y="243664"/>
                </a:lnTo>
                <a:lnTo>
                  <a:pt x="251287" y="242096"/>
                </a:lnTo>
                <a:close/>
              </a:path>
              <a:path w="1153795" h="459740">
                <a:moveTo>
                  <a:pt x="123391" y="45102"/>
                </a:moveTo>
                <a:lnTo>
                  <a:pt x="72587" y="54032"/>
                </a:lnTo>
                <a:lnTo>
                  <a:pt x="33553" y="81001"/>
                </a:lnTo>
                <a:lnTo>
                  <a:pt x="8523" y="120869"/>
                </a:lnTo>
                <a:lnTo>
                  <a:pt x="0" y="168494"/>
                </a:lnTo>
                <a:lnTo>
                  <a:pt x="980" y="185857"/>
                </a:lnTo>
                <a:lnTo>
                  <a:pt x="15694" y="231994"/>
                </a:lnTo>
                <a:lnTo>
                  <a:pt x="45392" y="266799"/>
                </a:lnTo>
                <a:lnTo>
                  <a:pt x="85734" y="287241"/>
                </a:lnTo>
                <a:lnTo>
                  <a:pt x="116175" y="291164"/>
                </a:lnTo>
                <a:lnTo>
                  <a:pt x="125601" y="290792"/>
                </a:lnTo>
                <a:lnTo>
                  <a:pt x="168446" y="277995"/>
                </a:lnTo>
                <a:lnTo>
                  <a:pt x="200059" y="251477"/>
                </a:lnTo>
                <a:lnTo>
                  <a:pt x="121948" y="251477"/>
                </a:lnTo>
                <a:lnTo>
                  <a:pt x="110888" y="250789"/>
                </a:lnTo>
                <a:lnTo>
                  <a:pt x="72982" y="234407"/>
                </a:lnTo>
                <a:lnTo>
                  <a:pt x="48977" y="200796"/>
                </a:lnTo>
                <a:lnTo>
                  <a:pt x="43295" y="168494"/>
                </a:lnTo>
                <a:lnTo>
                  <a:pt x="43965" y="157118"/>
                </a:lnTo>
                <a:lnTo>
                  <a:pt x="59542" y="117396"/>
                </a:lnTo>
                <a:lnTo>
                  <a:pt x="91833" y="91183"/>
                </a:lnTo>
                <a:lnTo>
                  <a:pt x="123391" y="84790"/>
                </a:lnTo>
                <a:lnTo>
                  <a:pt x="212765" y="84790"/>
                </a:lnTo>
                <a:lnTo>
                  <a:pt x="210343" y="81903"/>
                </a:lnTo>
                <a:lnTo>
                  <a:pt x="179969" y="58700"/>
                </a:lnTo>
                <a:lnTo>
                  <a:pt x="134756" y="45711"/>
                </a:lnTo>
                <a:lnTo>
                  <a:pt x="123391" y="45102"/>
                </a:lnTo>
                <a:close/>
              </a:path>
              <a:path w="1153795" h="459740">
                <a:moveTo>
                  <a:pt x="212765" y="84790"/>
                </a:moveTo>
                <a:lnTo>
                  <a:pt x="123391" y="84790"/>
                </a:lnTo>
                <a:lnTo>
                  <a:pt x="134621" y="85523"/>
                </a:lnTo>
                <a:lnTo>
                  <a:pt x="145219" y="87721"/>
                </a:lnTo>
                <a:lnTo>
                  <a:pt x="180758" y="110045"/>
                </a:lnTo>
                <a:lnTo>
                  <a:pt x="200872" y="146801"/>
                </a:lnTo>
                <a:lnTo>
                  <a:pt x="203488" y="167773"/>
                </a:lnTo>
                <a:lnTo>
                  <a:pt x="203093" y="175902"/>
                </a:lnTo>
                <a:lnTo>
                  <a:pt x="189642" y="213548"/>
                </a:lnTo>
                <a:lnTo>
                  <a:pt x="161038" y="241071"/>
                </a:lnTo>
                <a:lnTo>
                  <a:pt x="121948" y="251477"/>
                </a:lnTo>
                <a:lnTo>
                  <a:pt x="200059" y="251477"/>
                </a:lnTo>
                <a:lnTo>
                  <a:pt x="201808" y="249413"/>
                </a:lnTo>
                <a:lnTo>
                  <a:pt x="207096" y="242096"/>
                </a:lnTo>
                <a:lnTo>
                  <a:pt x="251287" y="242096"/>
                </a:lnTo>
                <a:lnTo>
                  <a:pt x="251125" y="195362"/>
                </a:lnTo>
                <a:lnTo>
                  <a:pt x="245442" y="153059"/>
                </a:lnTo>
                <a:lnTo>
                  <a:pt x="227256" y="104949"/>
                </a:lnTo>
                <a:lnTo>
                  <a:pt x="219262" y="92535"/>
                </a:lnTo>
                <a:lnTo>
                  <a:pt x="212765" y="84790"/>
                </a:lnTo>
                <a:close/>
              </a:path>
              <a:path w="1153795" h="459740">
                <a:moveTo>
                  <a:pt x="403911" y="324612"/>
                </a:moveTo>
                <a:lnTo>
                  <a:pt x="362255" y="324612"/>
                </a:lnTo>
                <a:lnTo>
                  <a:pt x="362255" y="449072"/>
                </a:lnTo>
                <a:lnTo>
                  <a:pt x="679247" y="449072"/>
                </a:lnTo>
                <a:lnTo>
                  <a:pt x="679247" y="427736"/>
                </a:lnTo>
                <a:lnTo>
                  <a:pt x="403911" y="427736"/>
                </a:lnTo>
                <a:lnTo>
                  <a:pt x="403911" y="324612"/>
                </a:lnTo>
                <a:close/>
              </a:path>
              <a:path w="1153795" h="459740">
                <a:moveTo>
                  <a:pt x="679247" y="414528"/>
                </a:moveTo>
                <a:lnTo>
                  <a:pt x="403911" y="414528"/>
                </a:lnTo>
                <a:lnTo>
                  <a:pt x="403911" y="427736"/>
                </a:lnTo>
                <a:lnTo>
                  <a:pt x="679247" y="427736"/>
                </a:lnTo>
                <a:lnTo>
                  <a:pt x="679247" y="414528"/>
                </a:lnTo>
                <a:close/>
              </a:path>
              <a:path w="1153795" h="459740">
                <a:moveTo>
                  <a:pt x="541579" y="259588"/>
                </a:moveTo>
                <a:lnTo>
                  <a:pt x="499415" y="259588"/>
                </a:lnTo>
                <a:lnTo>
                  <a:pt x="499415" y="365252"/>
                </a:lnTo>
                <a:lnTo>
                  <a:pt x="541579" y="365252"/>
                </a:lnTo>
                <a:lnTo>
                  <a:pt x="541579" y="259588"/>
                </a:lnTo>
                <a:close/>
              </a:path>
              <a:path w="1153795" h="459740">
                <a:moveTo>
                  <a:pt x="725475" y="242316"/>
                </a:moveTo>
                <a:lnTo>
                  <a:pt x="309423" y="242316"/>
                </a:lnTo>
                <a:lnTo>
                  <a:pt x="309423" y="276860"/>
                </a:lnTo>
                <a:lnTo>
                  <a:pt x="499415" y="276860"/>
                </a:lnTo>
                <a:lnTo>
                  <a:pt x="499415" y="259588"/>
                </a:lnTo>
                <a:lnTo>
                  <a:pt x="725475" y="259588"/>
                </a:lnTo>
                <a:lnTo>
                  <a:pt x="725475" y="242316"/>
                </a:lnTo>
                <a:close/>
              </a:path>
              <a:path w="1153795" h="459740">
                <a:moveTo>
                  <a:pt x="725475" y="259588"/>
                </a:moveTo>
                <a:lnTo>
                  <a:pt x="541579" y="259588"/>
                </a:lnTo>
                <a:lnTo>
                  <a:pt x="541579" y="276860"/>
                </a:lnTo>
                <a:lnTo>
                  <a:pt x="725475" y="276860"/>
                </a:lnTo>
                <a:lnTo>
                  <a:pt x="725475" y="259588"/>
                </a:lnTo>
                <a:close/>
              </a:path>
              <a:path w="1153795" h="459740">
                <a:moveTo>
                  <a:pt x="406451" y="14224"/>
                </a:moveTo>
                <a:lnTo>
                  <a:pt x="364795" y="14224"/>
                </a:lnTo>
                <a:lnTo>
                  <a:pt x="364795" y="198120"/>
                </a:lnTo>
                <a:lnTo>
                  <a:pt x="670611" y="198120"/>
                </a:lnTo>
                <a:lnTo>
                  <a:pt x="670611" y="164084"/>
                </a:lnTo>
                <a:lnTo>
                  <a:pt x="406451" y="164084"/>
                </a:lnTo>
                <a:lnTo>
                  <a:pt x="406451" y="105664"/>
                </a:lnTo>
                <a:lnTo>
                  <a:pt x="670611" y="105664"/>
                </a:lnTo>
                <a:lnTo>
                  <a:pt x="670611" y="72644"/>
                </a:lnTo>
                <a:lnTo>
                  <a:pt x="406451" y="72644"/>
                </a:lnTo>
                <a:lnTo>
                  <a:pt x="406451" y="14224"/>
                </a:lnTo>
                <a:close/>
              </a:path>
              <a:path w="1153795" h="459740">
                <a:moveTo>
                  <a:pt x="670611" y="105664"/>
                </a:moveTo>
                <a:lnTo>
                  <a:pt x="628447" y="105664"/>
                </a:lnTo>
                <a:lnTo>
                  <a:pt x="628447" y="164084"/>
                </a:lnTo>
                <a:lnTo>
                  <a:pt x="670611" y="164084"/>
                </a:lnTo>
                <a:lnTo>
                  <a:pt x="670611" y="105664"/>
                </a:lnTo>
                <a:close/>
              </a:path>
              <a:path w="1153795" h="459740">
                <a:moveTo>
                  <a:pt x="670611" y="14224"/>
                </a:moveTo>
                <a:lnTo>
                  <a:pt x="628447" y="14224"/>
                </a:lnTo>
                <a:lnTo>
                  <a:pt x="628447" y="72644"/>
                </a:lnTo>
                <a:lnTo>
                  <a:pt x="670611" y="72644"/>
                </a:lnTo>
                <a:lnTo>
                  <a:pt x="670611" y="14224"/>
                </a:lnTo>
                <a:close/>
              </a:path>
              <a:path w="1153795" h="459740">
                <a:moveTo>
                  <a:pt x="927112" y="21336"/>
                </a:moveTo>
                <a:lnTo>
                  <a:pt x="880138" y="28170"/>
                </a:lnTo>
                <a:lnTo>
                  <a:pt x="843165" y="47434"/>
                </a:lnTo>
                <a:lnTo>
                  <a:pt x="818956" y="77271"/>
                </a:lnTo>
                <a:lnTo>
                  <a:pt x="810272" y="115824"/>
                </a:lnTo>
                <a:lnTo>
                  <a:pt x="818956" y="154241"/>
                </a:lnTo>
                <a:lnTo>
                  <a:pt x="843165" y="184277"/>
                </a:lnTo>
                <a:lnTo>
                  <a:pt x="880138" y="203835"/>
                </a:lnTo>
                <a:lnTo>
                  <a:pt x="927112" y="210820"/>
                </a:lnTo>
                <a:lnTo>
                  <a:pt x="974380" y="203835"/>
                </a:lnTo>
                <a:lnTo>
                  <a:pt x="1011503" y="184277"/>
                </a:lnTo>
                <a:lnTo>
                  <a:pt x="1018788" y="175260"/>
                </a:lnTo>
                <a:lnTo>
                  <a:pt x="927112" y="175260"/>
                </a:lnTo>
                <a:lnTo>
                  <a:pt x="896267" y="170973"/>
                </a:lnTo>
                <a:lnTo>
                  <a:pt x="871994" y="158877"/>
                </a:lnTo>
                <a:lnTo>
                  <a:pt x="856103" y="140112"/>
                </a:lnTo>
                <a:lnTo>
                  <a:pt x="850404" y="115824"/>
                </a:lnTo>
                <a:lnTo>
                  <a:pt x="856103" y="91749"/>
                </a:lnTo>
                <a:lnTo>
                  <a:pt x="871994" y="72961"/>
                </a:lnTo>
                <a:lnTo>
                  <a:pt x="896267" y="60745"/>
                </a:lnTo>
                <a:lnTo>
                  <a:pt x="927112" y="56388"/>
                </a:lnTo>
                <a:lnTo>
                  <a:pt x="1018785" y="56388"/>
                </a:lnTo>
                <a:lnTo>
                  <a:pt x="1011503" y="47434"/>
                </a:lnTo>
                <a:lnTo>
                  <a:pt x="974380" y="28170"/>
                </a:lnTo>
                <a:lnTo>
                  <a:pt x="927112" y="21336"/>
                </a:lnTo>
                <a:close/>
              </a:path>
              <a:path w="1153795" h="459740">
                <a:moveTo>
                  <a:pt x="1018785" y="56388"/>
                </a:moveTo>
                <a:lnTo>
                  <a:pt x="927112" y="56388"/>
                </a:lnTo>
                <a:lnTo>
                  <a:pt x="957957" y="60745"/>
                </a:lnTo>
                <a:lnTo>
                  <a:pt x="982230" y="72961"/>
                </a:lnTo>
                <a:lnTo>
                  <a:pt x="998121" y="91749"/>
                </a:lnTo>
                <a:lnTo>
                  <a:pt x="1003820" y="115824"/>
                </a:lnTo>
                <a:lnTo>
                  <a:pt x="998121" y="140112"/>
                </a:lnTo>
                <a:lnTo>
                  <a:pt x="982230" y="158877"/>
                </a:lnTo>
                <a:lnTo>
                  <a:pt x="957957" y="170973"/>
                </a:lnTo>
                <a:lnTo>
                  <a:pt x="927112" y="175260"/>
                </a:lnTo>
                <a:lnTo>
                  <a:pt x="1018788" y="175260"/>
                </a:lnTo>
                <a:lnTo>
                  <a:pt x="1035768" y="154241"/>
                </a:lnTo>
                <a:lnTo>
                  <a:pt x="1044460" y="115824"/>
                </a:lnTo>
                <a:lnTo>
                  <a:pt x="1035768" y="77271"/>
                </a:lnTo>
                <a:lnTo>
                  <a:pt x="1018785" y="56388"/>
                </a:lnTo>
                <a:close/>
              </a:path>
              <a:path w="1153795" h="459740">
                <a:moveTo>
                  <a:pt x="950480" y="279586"/>
                </a:moveTo>
                <a:lnTo>
                  <a:pt x="924508" y="281368"/>
                </a:lnTo>
                <a:lnTo>
                  <a:pt x="908316" y="282014"/>
                </a:lnTo>
                <a:lnTo>
                  <a:pt x="908316" y="445008"/>
                </a:lnTo>
                <a:lnTo>
                  <a:pt x="950480" y="445008"/>
                </a:lnTo>
                <a:lnTo>
                  <a:pt x="950480" y="279586"/>
                </a:lnTo>
                <a:close/>
              </a:path>
              <a:path w="1153795" h="459740">
                <a:moveTo>
                  <a:pt x="1079004" y="232664"/>
                </a:moveTo>
                <a:lnTo>
                  <a:pt x="1027402" y="239159"/>
                </a:lnTo>
                <a:lnTo>
                  <a:pt x="974544" y="243651"/>
                </a:lnTo>
                <a:lnTo>
                  <a:pt x="921714" y="246507"/>
                </a:lnTo>
                <a:lnTo>
                  <a:pt x="870197" y="248092"/>
                </a:lnTo>
                <a:lnTo>
                  <a:pt x="821276" y="248774"/>
                </a:lnTo>
                <a:lnTo>
                  <a:pt x="776236" y="248920"/>
                </a:lnTo>
                <a:lnTo>
                  <a:pt x="781824" y="284480"/>
                </a:lnTo>
                <a:lnTo>
                  <a:pt x="825971" y="284280"/>
                </a:lnTo>
                <a:lnTo>
                  <a:pt x="873885" y="283388"/>
                </a:lnTo>
                <a:lnTo>
                  <a:pt x="908316" y="282014"/>
                </a:lnTo>
                <a:lnTo>
                  <a:pt x="908316" y="261620"/>
                </a:lnTo>
                <a:lnTo>
                  <a:pt x="1081806" y="261620"/>
                </a:lnTo>
                <a:lnTo>
                  <a:pt x="1079004" y="232664"/>
                </a:lnTo>
                <a:close/>
              </a:path>
              <a:path w="1153795" h="459740">
                <a:moveTo>
                  <a:pt x="950480" y="261620"/>
                </a:moveTo>
                <a:lnTo>
                  <a:pt x="908316" y="261620"/>
                </a:lnTo>
                <a:lnTo>
                  <a:pt x="908316" y="282014"/>
                </a:lnTo>
                <a:lnTo>
                  <a:pt x="924508" y="281368"/>
                </a:lnTo>
                <a:lnTo>
                  <a:pt x="950480" y="279586"/>
                </a:lnTo>
                <a:lnTo>
                  <a:pt x="950480" y="261620"/>
                </a:lnTo>
                <a:close/>
              </a:path>
              <a:path w="1153795" h="459740">
                <a:moveTo>
                  <a:pt x="1081806" y="261620"/>
                </a:moveTo>
                <a:lnTo>
                  <a:pt x="950480" y="261620"/>
                </a:lnTo>
                <a:lnTo>
                  <a:pt x="950480" y="279586"/>
                </a:lnTo>
                <a:lnTo>
                  <a:pt x="976783" y="277781"/>
                </a:lnTo>
                <a:lnTo>
                  <a:pt x="1029650" y="272191"/>
                </a:lnTo>
                <a:lnTo>
                  <a:pt x="1082052" y="264160"/>
                </a:lnTo>
                <a:lnTo>
                  <a:pt x="1081806" y="261620"/>
                </a:lnTo>
                <a:close/>
              </a:path>
              <a:path w="1153795" h="459740">
                <a:moveTo>
                  <a:pt x="1153172" y="0"/>
                </a:moveTo>
                <a:lnTo>
                  <a:pt x="1111516" y="0"/>
                </a:lnTo>
                <a:lnTo>
                  <a:pt x="1111516" y="459740"/>
                </a:lnTo>
                <a:lnTo>
                  <a:pt x="1153172" y="459740"/>
                </a:lnTo>
                <a:lnTo>
                  <a:pt x="1153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29388" y="9151626"/>
            <a:ext cx="3227070" cy="464184"/>
          </a:xfrm>
          <a:custGeom>
            <a:avLst/>
            <a:gdLst/>
            <a:ahLst/>
            <a:cxnLst/>
            <a:rect l="l" t="t" r="r" b="b"/>
            <a:pathLst>
              <a:path w="3227069" h="464184">
                <a:moveTo>
                  <a:pt x="370839" y="4572"/>
                </a:moveTo>
                <a:lnTo>
                  <a:pt x="328675" y="4572"/>
                </a:lnTo>
                <a:lnTo>
                  <a:pt x="328675" y="463803"/>
                </a:lnTo>
                <a:lnTo>
                  <a:pt x="370839" y="463803"/>
                </a:lnTo>
                <a:lnTo>
                  <a:pt x="370839" y="4572"/>
                </a:lnTo>
                <a:close/>
              </a:path>
              <a:path w="3227069" h="464184">
                <a:moveTo>
                  <a:pt x="212343" y="53848"/>
                </a:moveTo>
                <a:lnTo>
                  <a:pt x="194055" y="53848"/>
                </a:lnTo>
                <a:lnTo>
                  <a:pt x="194055" y="60960"/>
                </a:lnTo>
                <a:lnTo>
                  <a:pt x="191155" y="105519"/>
                </a:lnTo>
                <a:lnTo>
                  <a:pt x="182379" y="147685"/>
                </a:lnTo>
                <a:lnTo>
                  <a:pt x="167615" y="187350"/>
                </a:lnTo>
                <a:lnTo>
                  <a:pt x="146748" y="224408"/>
                </a:lnTo>
                <a:lnTo>
                  <a:pt x="119666" y="258752"/>
                </a:lnTo>
                <a:lnTo>
                  <a:pt x="86256" y="290274"/>
                </a:lnTo>
                <a:lnTo>
                  <a:pt x="46405" y="318867"/>
                </a:lnTo>
                <a:lnTo>
                  <a:pt x="0" y="344423"/>
                </a:lnTo>
                <a:lnTo>
                  <a:pt x="22351" y="378459"/>
                </a:lnTo>
                <a:lnTo>
                  <a:pt x="70074" y="351907"/>
                </a:lnTo>
                <a:lnTo>
                  <a:pt x="111149" y="322508"/>
                </a:lnTo>
                <a:lnTo>
                  <a:pt x="145852" y="290463"/>
                </a:lnTo>
                <a:lnTo>
                  <a:pt x="174459" y="255971"/>
                </a:lnTo>
                <a:lnTo>
                  <a:pt x="197246" y="219234"/>
                </a:lnTo>
                <a:lnTo>
                  <a:pt x="214488" y="180452"/>
                </a:lnTo>
                <a:lnTo>
                  <a:pt x="226463" y="139827"/>
                </a:lnTo>
                <a:lnTo>
                  <a:pt x="233445" y="97558"/>
                </a:lnTo>
                <a:lnTo>
                  <a:pt x="233921" y="88392"/>
                </a:lnTo>
                <a:lnTo>
                  <a:pt x="212343" y="88392"/>
                </a:lnTo>
                <a:lnTo>
                  <a:pt x="212343" y="53848"/>
                </a:lnTo>
                <a:close/>
              </a:path>
              <a:path w="3227069" h="464184">
                <a:moveTo>
                  <a:pt x="194055" y="53848"/>
                </a:moveTo>
                <a:lnTo>
                  <a:pt x="20827" y="53848"/>
                </a:lnTo>
                <a:lnTo>
                  <a:pt x="20827" y="88392"/>
                </a:lnTo>
                <a:lnTo>
                  <a:pt x="192270" y="88392"/>
                </a:lnTo>
                <a:lnTo>
                  <a:pt x="194055" y="60960"/>
                </a:lnTo>
                <a:lnTo>
                  <a:pt x="194055" y="53848"/>
                </a:lnTo>
                <a:close/>
              </a:path>
              <a:path w="3227069" h="464184">
                <a:moveTo>
                  <a:pt x="235711" y="53848"/>
                </a:moveTo>
                <a:lnTo>
                  <a:pt x="212343" y="53848"/>
                </a:lnTo>
                <a:lnTo>
                  <a:pt x="212343" y="88392"/>
                </a:lnTo>
                <a:lnTo>
                  <a:pt x="233921" y="88392"/>
                </a:lnTo>
                <a:lnTo>
                  <a:pt x="235711" y="53848"/>
                </a:lnTo>
                <a:close/>
              </a:path>
              <a:path w="3227069" h="464184">
                <a:moveTo>
                  <a:pt x="648168" y="370839"/>
                </a:moveTo>
                <a:lnTo>
                  <a:pt x="461732" y="370839"/>
                </a:lnTo>
                <a:lnTo>
                  <a:pt x="461732" y="405891"/>
                </a:lnTo>
                <a:lnTo>
                  <a:pt x="877784" y="405891"/>
                </a:lnTo>
                <a:lnTo>
                  <a:pt x="877784" y="389635"/>
                </a:lnTo>
                <a:lnTo>
                  <a:pt x="648168" y="389635"/>
                </a:lnTo>
                <a:lnTo>
                  <a:pt x="648168" y="370839"/>
                </a:lnTo>
                <a:close/>
              </a:path>
              <a:path w="3227069" h="464184">
                <a:moveTo>
                  <a:pt x="690332" y="267207"/>
                </a:moveTo>
                <a:lnTo>
                  <a:pt x="648168" y="267207"/>
                </a:lnTo>
                <a:lnTo>
                  <a:pt x="648168" y="389635"/>
                </a:lnTo>
                <a:lnTo>
                  <a:pt x="690332" y="389635"/>
                </a:lnTo>
                <a:lnTo>
                  <a:pt x="690332" y="267207"/>
                </a:lnTo>
                <a:close/>
              </a:path>
              <a:path w="3227069" h="464184">
                <a:moveTo>
                  <a:pt x="877784" y="370839"/>
                </a:moveTo>
                <a:lnTo>
                  <a:pt x="690332" y="370839"/>
                </a:lnTo>
                <a:lnTo>
                  <a:pt x="690332" y="389635"/>
                </a:lnTo>
                <a:lnTo>
                  <a:pt x="877784" y="389635"/>
                </a:lnTo>
                <a:lnTo>
                  <a:pt x="877784" y="370839"/>
                </a:lnTo>
                <a:close/>
              </a:path>
              <a:path w="3227069" h="464184">
                <a:moveTo>
                  <a:pt x="653756" y="100584"/>
                </a:moveTo>
                <a:lnTo>
                  <a:pt x="648168" y="100584"/>
                </a:lnTo>
                <a:lnTo>
                  <a:pt x="648168" y="110744"/>
                </a:lnTo>
                <a:lnTo>
                  <a:pt x="639735" y="151111"/>
                </a:lnTo>
                <a:lnTo>
                  <a:pt x="616306" y="186188"/>
                </a:lnTo>
                <a:lnTo>
                  <a:pt x="580685" y="214949"/>
                </a:lnTo>
                <a:lnTo>
                  <a:pt x="535677" y="236370"/>
                </a:lnTo>
                <a:lnTo>
                  <a:pt x="484084" y="249428"/>
                </a:lnTo>
                <a:lnTo>
                  <a:pt x="500340" y="282955"/>
                </a:lnTo>
                <a:lnTo>
                  <a:pt x="548610" y="270728"/>
                </a:lnTo>
                <a:lnTo>
                  <a:pt x="592533" y="251516"/>
                </a:lnTo>
                <a:lnTo>
                  <a:pt x="630134" y="225615"/>
                </a:lnTo>
                <a:lnTo>
                  <a:pt x="659438" y="193322"/>
                </a:lnTo>
                <a:lnTo>
                  <a:pt x="669463" y="173100"/>
                </a:lnTo>
                <a:lnTo>
                  <a:pt x="660501" y="154932"/>
                </a:lnTo>
                <a:lnTo>
                  <a:pt x="653756" y="110744"/>
                </a:lnTo>
                <a:lnTo>
                  <a:pt x="653756" y="100584"/>
                </a:lnTo>
                <a:close/>
              </a:path>
              <a:path w="3227069" h="464184">
                <a:moveTo>
                  <a:pt x="690332" y="100584"/>
                </a:moveTo>
                <a:lnTo>
                  <a:pt x="685252" y="100584"/>
                </a:lnTo>
                <a:lnTo>
                  <a:pt x="685252" y="110744"/>
                </a:lnTo>
                <a:lnTo>
                  <a:pt x="678469" y="154932"/>
                </a:lnTo>
                <a:lnTo>
                  <a:pt x="679438" y="193322"/>
                </a:lnTo>
                <a:lnTo>
                  <a:pt x="708620" y="225615"/>
                </a:lnTo>
                <a:lnTo>
                  <a:pt x="746099" y="251516"/>
                </a:lnTo>
                <a:lnTo>
                  <a:pt x="789928" y="270728"/>
                </a:lnTo>
                <a:lnTo>
                  <a:pt x="838160" y="282955"/>
                </a:lnTo>
                <a:lnTo>
                  <a:pt x="854416" y="249428"/>
                </a:lnTo>
                <a:lnTo>
                  <a:pt x="802824" y="236370"/>
                </a:lnTo>
                <a:lnTo>
                  <a:pt x="757815" y="214949"/>
                </a:lnTo>
                <a:lnTo>
                  <a:pt x="722194" y="186188"/>
                </a:lnTo>
                <a:lnTo>
                  <a:pt x="698765" y="151111"/>
                </a:lnTo>
                <a:lnTo>
                  <a:pt x="690332" y="110744"/>
                </a:lnTo>
                <a:lnTo>
                  <a:pt x="690332" y="100584"/>
                </a:lnTo>
                <a:close/>
              </a:path>
              <a:path w="3227069" h="464184">
                <a:moveTo>
                  <a:pt x="685252" y="100584"/>
                </a:moveTo>
                <a:lnTo>
                  <a:pt x="653756" y="100584"/>
                </a:lnTo>
                <a:lnTo>
                  <a:pt x="653756" y="110744"/>
                </a:lnTo>
                <a:lnTo>
                  <a:pt x="660501" y="154932"/>
                </a:lnTo>
                <a:lnTo>
                  <a:pt x="669463" y="173100"/>
                </a:lnTo>
                <a:lnTo>
                  <a:pt x="678469" y="154932"/>
                </a:lnTo>
                <a:lnTo>
                  <a:pt x="685252" y="110744"/>
                </a:lnTo>
                <a:lnTo>
                  <a:pt x="685252" y="100584"/>
                </a:lnTo>
                <a:close/>
              </a:path>
              <a:path w="3227069" h="464184">
                <a:moveTo>
                  <a:pt x="648168" y="76708"/>
                </a:moveTo>
                <a:lnTo>
                  <a:pt x="499832" y="76708"/>
                </a:lnTo>
                <a:lnTo>
                  <a:pt x="499832" y="111760"/>
                </a:lnTo>
                <a:lnTo>
                  <a:pt x="647956" y="111760"/>
                </a:lnTo>
                <a:lnTo>
                  <a:pt x="648168" y="110744"/>
                </a:lnTo>
                <a:lnTo>
                  <a:pt x="648168" y="100584"/>
                </a:lnTo>
                <a:lnTo>
                  <a:pt x="838160" y="100584"/>
                </a:lnTo>
                <a:lnTo>
                  <a:pt x="838160" y="89408"/>
                </a:lnTo>
                <a:lnTo>
                  <a:pt x="648168" y="89408"/>
                </a:lnTo>
                <a:lnTo>
                  <a:pt x="648168" y="76708"/>
                </a:lnTo>
                <a:close/>
              </a:path>
              <a:path w="3227069" h="464184">
                <a:moveTo>
                  <a:pt x="838160" y="100584"/>
                </a:moveTo>
                <a:lnTo>
                  <a:pt x="690332" y="100584"/>
                </a:lnTo>
                <a:lnTo>
                  <a:pt x="690332" y="110744"/>
                </a:lnTo>
                <a:lnTo>
                  <a:pt x="690544" y="111760"/>
                </a:lnTo>
                <a:lnTo>
                  <a:pt x="838160" y="111760"/>
                </a:lnTo>
                <a:lnTo>
                  <a:pt x="838160" y="100584"/>
                </a:lnTo>
                <a:close/>
              </a:path>
              <a:path w="3227069" h="464184">
                <a:moveTo>
                  <a:pt x="690332" y="14224"/>
                </a:moveTo>
                <a:lnTo>
                  <a:pt x="648168" y="14224"/>
                </a:lnTo>
                <a:lnTo>
                  <a:pt x="648168" y="89408"/>
                </a:lnTo>
                <a:lnTo>
                  <a:pt x="690332" y="89408"/>
                </a:lnTo>
                <a:lnTo>
                  <a:pt x="690332" y="14224"/>
                </a:lnTo>
                <a:close/>
              </a:path>
              <a:path w="3227069" h="464184">
                <a:moveTo>
                  <a:pt x="838160" y="76708"/>
                </a:moveTo>
                <a:lnTo>
                  <a:pt x="690332" y="76708"/>
                </a:lnTo>
                <a:lnTo>
                  <a:pt x="690332" y="89408"/>
                </a:lnTo>
                <a:lnTo>
                  <a:pt x="838160" y="89408"/>
                </a:lnTo>
                <a:lnTo>
                  <a:pt x="838160" y="76708"/>
                </a:lnTo>
                <a:close/>
              </a:path>
              <a:path w="3227069" h="464184">
                <a:moveTo>
                  <a:pt x="1031669" y="33020"/>
                </a:moveTo>
                <a:lnTo>
                  <a:pt x="1025063" y="33020"/>
                </a:lnTo>
                <a:lnTo>
                  <a:pt x="1025063" y="94488"/>
                </a:lnTo>
                <a:lnTo>
                  <a:pt x="1018483" y="134143"/>
                </a:lnTo>
                <a:lnTo>
                  <a:pt x="999473" y="172847"/>
                </a:lnTo>
                <a:lnTo>
                  <a:pt x="969128" y="206787"/>
                </a:lnTo>
                <a:lnTo>
                  <a:pt x="928543" y="232156"/>
                </a:lnTo>
                <a:lnTo>
                  <a:pt x="951405" y="265176"/>
                </a:lnTo>
                <a:lnTo>
                  <a:pt x="996656" y="235505"/>
                </a:lnTo>
                <a:lnTo>
                  <a:pt x="1030335" y="194310"/>
                </a:lnTo>
                <a:lnTo>
                  <a:pt x="1045584" y="159154"/>
                </a:lnTo>
                <a:lnTo>
                  <a:pt x="1038654" y="143883"/>
                </a:lnTo>
                <a:lnTo>
                  <a:pt x="1031669" y="94488"/>
                </a:lnTo>
                <a:lnTo>
                  <a:pt x="1031669" y="33020"/>
                </a:lnTo>
                <a:close/>
              </a:path>
              <a:path w="3227069" h="464184">
                <a:moveTo>
                  <a:pt x="1065197" y="33020"/>
                </a:moveTo>
                <a:lnTo>
                  <a:pt x="1058591" y="33020"/>
                </a:lnTo>
                <a:lnTo>
                  <a:pt x="1058591" y="94488"/>
                </a:lnTo>
                <a:lnTo>
                  <a:pt x="1051345" y="145875"/>
                </a:lnTo>
                <a:lnTo>
                  <a:pt x="1045584" y="159154"/>
                </a:lnTo>
                <a:lnTo>
                  <a:pt x="1058974" y="188658"/>
                </a:lnTo>
                <a:lnTo>
                  <a:pt x="1091676" y="225718"/>
                </a:lnTo>
                <a:lnTo>
                  <a:pt x="1135807" y="251968"/>
                </a:lnTo>
                <a:lnTo>
                  <a:pt x="1158669" y="219964"/>
                </a:lnTo>
                <a:lnTo>
                  <a:pt x="1119204" y="197858"/>
                </a:lnTo>
                <a:lnTo>
                  <a:pt x="1089835" y="167703"/>
                </a:lnTo>
                <a:lnTo>
                  <a:pt x="1071515" y="132310"/>
                </a:lnTo>
                <a:lnTo>
                  <a:pt x="1065197" y="94488"/>
                </a:lnTo>
                <a:lnTo>
                  <a:pt x="1065197" y="33020"/>
                </a:lnTo>
                <a:close/>
              </a:path>
              <a:path w="3227069" h="464184">
                <a:moveTo>
                  <a:pt x="1058591" y="33020"/>
                </a:moveTo>
                <a:lnTo>
                  <a:pt x="1031669" y="33020"/>
                </a:lnTo>
                <a:lnTo>
                  <a:pt x="1031669" y="94488"/>
                </a:lnTo>
                <a:lnTo>
                  <a:pt x="1038654" y="143883"/>
                </a:lnTo>
                <a:lnTo>
                  <a:pt x="1045584" y="159154"/>
                </a:lnTo>
                <a:lnTo>
                  <a:pt x="1051345" y="145875"/>
                </a:lnTo>
                <a:lnTo>
                  <a:pt x="1058591" y="94488"/>
                </a:lnTo>
                <a:lnTo>
                  <a:pt x="1058591" y="33020"/>
                </a:lnTo>
                <a:close/>
              </a:path>
              <a:path w="3227069" h="464184">
                <a:moveTo>
                  <a:pt x="1315643" y="5080"/>
                </a:moveTo>
                <a:lnTo>
                  <a:pt x="1275511" y="5080"/>
                </a:lnTo>
                <a:lnTo>
                  <a:pt x="1275511" y="288035"/>
                </a:lnTo>
                <a:lnTo>
                  <a:pt x="1315643" y="288035"/>
                </a:lnTo>
                <a:lnTo>
                  <a:pt x="1315643" y="162052"/>
                </a:lnTo>
                <a:lnTo>
                  <a:pt x="1289227" y="162052"/>
                </a:lnTo>
                <a:lnTo>
                  <a:pt x="1289227" y="127508"/>
                </a:lnTo>
                <a:lnTo>
                  <a:pt x="1315643" y="127508"/>
                </a:lnTo>
                <a:lnTo>
                  <a:pt x="1315643" y="5080"/>
                </a:lnTo>
                <a:close/>
              </a:path>
              <a:path w="3227069" h="464184">
                <a:moveTo>
                  <a:pt x="1217087" y="13716"/>
                </a:moveTo>
                <a:lnTo>
                  <a:pt x="1176957" y="13716"/>
                </a:lnTo>
                <a:lnTo>
                  <a:pt x="1176957" y="273303"/>
                </a:lnTo>
                <a:lnTo>
                  <a:pt x="1217087" y="273303"/>
                </a:lnTo>
                <a:lnTo>
                  <a:pt x="1217087" y="162052"/>
                </a:lnTo>
                <a:lnTo>
                  <a:pt x="1202355" y="162052"/>
                </a:lnTo>
                <a:lnTo>
                  <a:pt x="1202355" y="127508"/>
                </a:lnTo>
                <a:lnTo>
                  <a:pt x="1217087" y="127508"/>
                </a:lnTo>
                <a:lnTo>
                  <a:pt x="1217087" y="13716"/>
                </a:lnTo>
                <a:close/>
              </a:path>
              <a:path w="3227069" h="464184">
                <a:moveTo>
                  <a:pt x="1217087" y="127508"/>
                </a:moveTo>
                <a:lnTo>
                  <a:pt x="1202355" y="127508"/>
                </a:lnTo>
                <a:lnTo>
                  <a:pt x="1202355" y="162052"/>
                </a:lnTo>
                <a:lnTo>
                  <a:pt x="1217087" y="162052"/>
                </a:lnTo>
                <a:lnTo>
                  <a:pt x="1217087" y="127508"/>
                </a:lnTo>
                <a:close/>
              </a:path>
              <a:path w="3227069" h="464184">
                <a:moveTo>
                  <a:pt x="1275511" y="127508"/>
                </a:moveTo>
                <a:lnTo>
                  <a:pt x="1217087" y="127508"/>
                </a:lnTo>
                <a:lnTo>
                  <a:pt x="1217087" y="162052"/>
                </a:lnTo>
                <a:lnTo>
                  <a:pt x="1275511" y="162052"/>
                </a:lnTo>
                <a:lnTo>
                  <a:pt x="1275511" y="127508"/>
                </a:lnTo>
                <a:close/>
              </a:path>
              <a:path w="3227069" h="464184">
                <a:moveTo>
                  <a:pt x="1315643" y="127508"/>
                </a:moveTo>
                <a:lnTo>
                  <a:pt x="1289227" y="127508"/>
                </a:lnTo>
                <a:lnTo>
                  <a:pt x="1289227" y="162052"/>
                </a:lnTo>
                <a:lnTo>
                  <a:pt x="1315643" y="162052"/>
                </a:lnTo>
                <a:lnTo>
                  <a:pt x="1315643" y="127508"/>
                </a:lnTo>
                <a:close/>
              </a:path>
              <a:path w="3227069" h="464184">
                <a:moveTo>
                  <a:pt x="1164763" y="298195"/>
                </a:moveTo>
                <a:lnTo>
                  <a:pt x="1100796" y="303775"/>
                </a:lnTo>
                <a:lnTo>
                  <a:pt x="1052687" y="319976"/>
                </a:lnTo>
                <a:lnTo>
                  <a:pt x="1022390" y="345987"/>
                </a:lnTo>
                <a:lnTo>
                  <a:pt x="1011857" y="380999"/>
                </a:lnTo>
                <a:lnTo>
                  <a:pt x="1022390" y="415639"/>
                </a:lnTo>
                <a:lnTo>
                  <a:pt x="1052687" y="441324"/>
                </a:lnTo>
                <a:lnTo>
                  <a:pt x="1100796" y="457295"/>
                </a:lnTo>
                <a:lnTo>
                  <a:pt x="1164763" y="462787"/>
                </a:lnTo>
                <a:lnTo>
                  <a:pt x="1228599" y="457295"/>
                </a:lnTo>
                <a:lnTo>
                  <a:pt x="1276908" y="441324"/>
                </a:lnTo>
                <a:lnTo>
                  <a:pt x="1290067" y="430275"/>
                </a:lnTo>
                <a:lnTo>
                  <a:pt x="1164763" y="430275"/>
                </a:lnTo>
                <a:lnTo>
                  <a:pt x="1118155" y="426934"/>
                </a:lnTo>
                <a:lnTo>
                  <a:pt x="1082977" y="417258"/>
                </a:lnTo>
                <a:lnTo>
                  <a:pt x="1060752" y="401772"/>
                </a:lnTo>
                <a:lnTo>
                  <a:pt x="1053005" y="380999"/>
                </a:lnTo>
                <a:lnTo>
                  <a:pt x="1060752" y="359933"/>
                </a:lnTo>
                <a:lnTo>
                  <a:pt x="1082977" y="344296"/>
                </a:lnTo>
                <a:lnTo>
                  <a:pt x="1118155" y="334565"/>
                </a:lnTo>
                <a:lnTo>
                  <a:pt x="1164763" y="331215"/>
                </a:lnTo>
                <a:lnTo>
                  <a:pt x="1290127" y="331215"/>
                </a:lnTo>
                <a:lnTo>
                  <a:pt x="1276908" y="319976"/>
                </a:lnTo>
                <a:lnTo>
                  <a:pt x="1228599" y="303775"/>
                </a:lnTo>
                <a:lnTo>
                  <a:pt x="1164763" y="298195"/>
                </a:lnTo>
                <a:close/>
              </a:path>
              <a:path w="3227069" h="464184">
                <a:moveTo>
                  <a:pt x="1290127" y="331215"/>
                </a:moveTo>
                <a:lnTo>
                  <a:pt x="1164763" y="331215"/>
                </a:lnTo>
                <a:lnTo>
                  <a:pt x="1211294" y="334565"/>
                </a:lnTo>
                <a:lnTo>
                  <a:pt x="1246299" y="344296"/>
                </a:lnTo>
                <a:lnTo>
                  <a:pt x="1268351" y="359933"/>
                </a:lnTo>
                <a:lnTo>
                  <a:pt x="1276019" y="380999"/>
                </a:lnTo>
                <a:lnTo>
                  <a:pt x="1268351" y="401772"/>
                </a:lnTo>
                <a:lnTo>
                  <a:pt x="1246299" y="417258"/>
                </a:lnTo>
                <a:lnTo>
                  <a:pt x="1211294" y="426934"/>
                </a:lnTo>
                <a:lnTo>
                  <a:pt x="1164763" y="430275"/>
                </a:lnTo>
                <a:lnTo>
                  <a:pt x="1290067" y="430275"/>
                </a:lnTo>
                <a:lnTo>
                  <a:pt x="1307499" y="415639"/>
                </a:lnTo>
                <a:lnTo>
                  <a:pt x="1318183" y="380999"/>
                </a:lnTo>
                <a:lnTo>
                  <a:pt x="1307499" y="345987"/>
                </a:lnTo>
                <a:lnTo>
                  <a:pt x="1290127" y="331215"/>
                </a:lnTo>
                <a:close/>
              </a:path>
              <a:path w="3227069" h="464184">
                <a:moveTo>
                  <a:pt x="1751977" y="4572"/>
                </a:moveTo>
                <a:lnTo>
                  <a:pt x="1709813" y="4572"/>
                </a:lnTo>
                <a:lnTo>
                  <a:pt x="1709813" y="275335"/>
                </a:lnTo>
                <a:lnTo>
                  <a:pt x="1751977" y="275335"/>
                </a:lnTo>
                <a:lnTo>
                  <a:pt x="1751977" y="156972"/>
                </a:lnTo>
                <a:lnTo>
                  <a:pt x="1734197" y="156972"/>
                </a:lnTo>
                <a:lnTo>
                  <a:pt x="1734197" y="121920"/>
                </a:lnTo>
                <a:lnTo>
                  <a:pt x="1751977" y="121920"/>
                </a:lnTo>
                <a:lnTo>
                  <a:pt x="1751977" y="4572"/>
                </a:lnTo>
                <a:close/>
              </a:path>
              <a:path w="3227069" h="464184">
                <a:moveTo>
                  <a:pt x="1751977" y="121920"/>
                </a:moveTo>
                <a:lnTo>
                  <a:pt x="1734197" y="121920"/>
                </a:lnTo>
                <a:lnTo>
                  <a:pt x="1734197" y="156972"/>
                </a:lnTo>
                <a:lnTo>
                  <a:pt x="1751977" y="156972"/>
                </a:lnTo>
                <a:lnTo>
                  <a:pt x="1751977" y="121920"/>
                </a:lnTo>
                <a:close/>
              </a:path>
              <a:path w="3227069" h="464184">
                <a:moveTo>
                  <a:pt x="1819033" y="121920"/>
                </a:moveTo>
                <a:lnTo>
                  <a:pt x="1751977" y="121920"/>
                </a:lnTo>
                <a:lnTo>
                  <a:pt x="1751977" y="156972"/>
                </a:lnTo>
                <a:lnTo>
                  <a:pt x="1819033" y="156972"/>
                </a:lnTo>
                <a:lnTo>
                  <a:pt x="1819033" y="121920"/>
                </a:lnTo>
                <a:close/>
              </a:path>
              <a:path w="3227069" h="464184">
                <a:moveTo>
                  <a:pt x="1751977" y="296163"/>
                </a:moveTo>
                <a:lnTo>
                  <a:pt x="1454797" y="296163"/>
                </a:lnTo>
                <a:lnTo>
                  <a:pt x="1454797" y="326135"/>
                </a:lnTo>
                <a:lnTo>
                  <a:pt x="1710829" y="326135"/>
                </a:lnTo>
                <a:lnTo>
                  <a:pt x="1710829" y="361187"/>
                </a:lnTo>
                <a:lnTo>
                  <a:pt x="1455813" y="361187"/>
                </a:lnTo>
                <a:lnTo>
                  <a:pt x="1455813" y="458723"/>
                </a:lnTo>
                <a:lnTo>
                  <a:pt x="1769757" y="458723"/>
                </a:lnTo>
                <a:lnTo>
                  <a:pt x="1769757" y="437895"/>
                </a:lnTo>
                <a:lnTo>
                  <a:pt x="1496961" y="437895"/>
                </a:lnTo>
                <a:lnTo>
                  <a:pt x="1496961" y="389127"/>
                </a:lnTo>
                <a:lnTo>
                  <a:pt x="1751977" y="389127"/>
                </a:lnTo>
                <a:lnTo>
                  <a:pt x="1751977" y="296163"/>
                </a:lnTo>
                <a:close/>
              </a:path>
              <a:path w="3227069" h="464184">
                <a:moveTo>
                  <a:pt x="1769757" y="428751"/>
                </a:moveTo>
                <a:lnTo>
                  <a:pt x="1496961" y="428751"/>
                </a:lnTo>
                <a:lnTo>
                  <a:pt x="1496961" y="437895"/>
                </a:lnTo>
                <a:lnTo>
                  <a:pt x="1769757" y="437895"/>
                </a:lnTo>
                <a:lnTo>
                  <a:pt x="1769757" y="428751"/>
                </a:lnTo>
                <a:close/>
              </a:path>
              <a:path w="3227069" h="464184">
                <a:moveTo>
                  <a:pt x="1516265" y="232719"/>
                </a:moveTo>
                <a:lnTo>
                  <a:pt x="1483621" y="233567"/>
                </a:lnTo>
                <a:lnTo>
                  <a:pt x="1393329" y="234188"/>
                </a:lnTo>
                <a:lnTo>
                  <a:pt x="1398409" y="265176"/>
                </a:lnTo>
                <a:lnTo>
                  <a:pt x="1440768" y="265058"/>
                </a:lnTo>
                <a:lnTo>
                  <a:pt x="1486839" y="264404"/>
                </a:lnTo>
                <a:lnTo>
                  <a:pt x="1535506" y="262763"/>
                </a:lnTo>
                <a:lnTo>
                  <a:pt x="1585654" y="259682"/>
                </a:lnTo>
                <a:lnTo>
                  <a:pt x="1636170" y="254710"/>
                </a:lnTo>
                <a:lnTo>
                  <a:pt x="1658285" y="251460"/>
                </a:lnTo>
                <a:lnTo>
                  <a:pt x="1516265" y="251460"/>
                </a:lnTo>
                <a:lnTo>
                  <a:pt x="1516265" y="232719"/>
                </a:lnTo>
                <a:close/>
              </a:path>
              <a:path w="3227069" h="464184">
                <a:moveTo>
                  <a:pt x="1558429" y="231087"/>
                </a:moveTo>
                <a:lnTo>
                  <a:pt x="1533093" y="232283"/>
                </a:lnTo>
                <a:lnTo>
                  <a:pt x="1516265" y="232719"/>
                </a:lnTo>
                <a:lnTo>
                  <a:pt x="1516265" y="251460"/>
                </a:lnTo>
                <a:lnTo>
                  <a:pt x="1558429" y="251460"/>
                </a:lnTo>
                <a:lnTo>
                  <a:pt x="1558429" y="231087"/>
                </a:lnTo>
                <a:close/>
              </a:path>
              <a:path w="3227069" h="464184">
                <a:moveTo>
                  <a:pt x="1682381" y="220472"/>
                </a:moveTo>
                <a:lnTo>
                  <a:pt x="1633841" y="226074"/>
                </a:lnTo>
                <a:lnTo>
                  <a:pt x="1583622" y="229898"/>
                </a:lnTo>
                <a:lnTo>
                  <a:pt x="1558429" y="231087"/>
                </a:lnTo>
                <a:lnTo>
                  <a:pt x="1558429" y="251460"/>
                </a:lnTo>
                <a:lnTo>
                  <a:pt x="1658285" y="251460"/>
                </a:lnTo>
                <a:lnTo>
                  <a:pt x="1685937" y="247396"/>
                </a:lnTo>
                <a:lnTo>
                  <a:pt x="1682381" y="220472"/>
                </a:lnTo>
                <a:close/>
              </a:path>
              <a:path w="3227069" h="464184">
                <a:moveTo>
                  <a:pt x="1516265" y="202806"/>
                </a:moveTo>
                <a:lnTo>
                  <a:pt x="1516265" y="232719"/>
                </a:lnTo>
                <a:lnTo>
                  <a:pt x="1533093" y="232283"/>
                </a:lnTo>
                <a:lnTo>
                  <a:pt x="1558429" y="231087"/>
                </a:lnTo>
                <a:lnTo>
                  <a:pt x="1558429" y="204724"/>
                </a:lnTo>
                <a:lnTo>
                  <a:pt x="1537093" y="204724"/>
                </a:lnTo>
                <a:lnTo>
                  <a:pt x="1516265" y="202806"/>
                </a:lnTo>
                <a:close/>
              </a:path>
              <a:path w="3227069" h="464184">
                <a:moveTo>
                  <a:pt x="1558429" y="193040"/>
                </a:moveTo>
                <a:lnTo>
                  <a:pt x="1516265" y="193040"/>
                </a:lnTo>
                <a:lnTo>
                  <a:pt x="1516265" y="202806"/>
                </a:lnTo>
                <a:lnTo>
                  <a:pt x="1537093" y="204724"/>
                </a:lnTo>
                <a:lnTo>
                  <a:pt x="1558429" y="202746"/>
                </a:lnTo>
                <a:lnTo>
                  <a:pt x="1558429" y="193040"/>
                </a:lnTo>
                <a:close/>
              </a:path>
              <a:path w="3227069" h="464184">
                <a:moveTo>
                  <a:pt x="1558429" y="202746"/>
                </a:moveTo>
                <a:lnTo>
                  <a:pt x="1537093" y="204724"/>
                </a:lnTo>
                <a:lnTo>
                  <a:pt x="1558429" y="204724"/>
                </a:lnTo>
                <a:lnTo>
                  <a:pt x="1558429" y="202746"/>
                </a:lnTo>
                <a:close/>
              </a:path>
              <a:path w="3227069" h="464184">
                <a:moveTo>
                  <a:pt x="1537093" y="83820"/>
                </a:moveTo>
                <a:lnTo>
                  <a:pt x="1492699" y="87907"/>
                </a:lnTo>
                <a:lnTo>
                  <a:pt x="1458925" y="99758"/>
                </a:lnTo>
                <a:lnTo>
                  <a:pt x="1437438" y="118752"/>
                </a:lnTo>
                <a:lnTo>
                  <a:pt x="1429905" y="144272"/>
                </a:lnTo>
                <a:lnTo>
                  <a:pt x="1437438" y="169791"/>
                </a:lnTo>
                <a:lnTo>
                  <a:pt x="1458925" y="188785"/>
                </a:lnTo>
                <a:lnTo>
                  <a:pt x="1492699" y="200636"/>
                </a:lnTo>
                <a:lnTo>
                  <a:pt x="1516265" y="202806"/>
                </a:lnTo>
                <a:lnTo>
                  <a:pt x="1516265" y="193040"/>
                </a:lnTo>
                <a:lnTo>
                  <a:pt x="1602746" y="193040"/>
                </a:lnTo>
                <a:lnTo>
                  <a:pt x="1614817" y="188785"/>
                </a:lnTo>
                <a:lnTo>
                  <a:pt x="1627785" y="177292"/>
                </a:lnTo>
                <a:lnTo>
                  <a:pt x="1537093" y="177292"/>
                </a:lnTo>
                <a:lnTo>
                  <a:pt x="1509177" y="174990"/>
                </a:lnTo>
                <a:lnTo>
                  <a:pt x="1487881" y="168402"/>
                </a:lnTo>
                <a:lnTo>
                  <a:pt x="1474300" y="158003"/>
                </a:lnTo>
                <a:lnTo>
                  <a:pt x="1469529" y="144272"/>
                </a:lnTo>
                <a:lnTo>
                  <a:pt x="1474300" y="130619"/>
                </a:lnTo>
                <a:lnTo>
                  <a:pt x="1487881" y="120396"/>
                </a:lnTo>
                <a:lnTo>
                  <a:pt x="1509177" y="113982"/>
                </a:lnTo>
                <a:lnTo>
                  <a:pt x="1537093" y="111760"/>
                </a:lnTo>
                <a:lnTo>
                  <a:pt x="1628358" y="111760"/>
                </a:lnTo>
                <a:lnTo>
                  <a:pt x="1614817" y="99758"/>
                </a:lnTo>
                <a:lnTo>
                  <a:pt x="1581194" y="87907"/>
                </a:lnTo>
                <a:lnTo>
                  <a:pt x="1537093" y="83820"/>
                </a:lnTo>
                <a:close/>
              </a:path>
              <a:path w="3227069" h="464184">
                <a:moveTo>
                  <a:pt x="1602746" y="193040"/>
                </a:moveTo>
                <a:lnTo>
                  <a:pt x="1558429" y="193040"/>
                </a:lnTo>
                <a:lnTo>
                  <a:pt x="1558429" y="202746"/>
                </a:lnTo>
                <a:lnTo>
                  <a:pt x="1581194" y="200636"/>
                </a:lnTo>
                <a:lnTo>
                  <a:pt x="1602746" y="193040"/>
                </a:lnTo>
                <a:close/>
              </a:path>
              <a:path w="3227069" h="464184">
                <a:moveTo>
                  <a:pt x="1628358" y="111760"/>
                </a:moveTo>
                <a:lnTo>
                  <a:pt x="1537093" y="111760"/>
                </a:lnTo>
                <a:lnTo>
                  <a:pt x="1564930" y="113982"/>
                </a:lnTo>
                <a:lnTo>
                  <a:pt x="1586052" y="120396"/>
                </a:lnTo>
                <a:lnTo>
                  <a:pt x="1599458" y="130619"/>
                </a:lnTo>
                <a:lnTo>
                  <a:pt x="1604149" y="144272"/>
                </a:lnTo>
                <a:lnTo>
                  <a:pt x="1599458" y="158003"/>
                </a:lnTo>
                <a:lnTo>
                  <a:pt x="1586052" y="168402"/>
                </a:lnTo>
                <a:lnTo>
                  <a:pt x="1564930" y="174990"/>
                </a:lnTo>
                <a:lnTo>
                  <a:pt x="1537093" y="177292"/>
                </a:lnTo>
                <a:lnTo>
                  <a:pt x="1627785" y="177292"/>
                </a:lnTo>
                <a:lnTo>
                  <a:pt x="1636248" y="169791"/>
                </a:lnTo>
                <a:lnTo>
                  <a:pt x="1643773" y="144272"/>
                </a:lnTo>
                <a:lnTo>
                  <a:pt x="1636248" y="118752"/>
                </a:lnTo>
                <a:lnTo>
                  <a:pt x="1628358" y="111760"/>
                </a:lnTo>
                <a:close/>
              </a:path>
              <a:path w="3227069" h="464184">
                <a:moveTo>
                  <a:pt x="1516265" y="39624"/>
                </a:moveTo>
                <a:lnTo>
                  <a:pt x="1405013" y="39624"/>
                </a:lnTo>
                <a:lnTo>
                  <a:pt x="1405013" y="69596"/>
                </a:lnTo>
                <a:lnTo>
                  <a:pt x="1668665" y="69596"/>
                </a:lnTo>
                <a:lnTo>
                  <a:pt x="1668665" y="55372"/>
                </a:lnTo>
                <a:lnTo>
                  <a:pt x="1516265" y="55372"/>
                </a:lnTo>
                <a:lnTo>
                  <a:pt x="1516265" y="39624"/>
                </a:lnTo>
                <a:close/>
              </a:path>
              <a:path w="3227069" h="464184">
                <a:moveTo>
                  <a:pt x="1558429" y="0"/>
                </a:moveTo>
                <a:lnTo>
                  <a:pt x="1516265" y="0"/>
                </a:lnTo>
                <a:lnTo>
                  <a:pt x="1516265" y="55372"/>
                </a:lnTo>
                <a:lnTo>
                  <a:pt x="1558429" y="55372"/>
                </a:lnTo>
                <a:lnTo>
                  <a:pt x="1558429" y="0"/>
                </a:lnTo>
                <a:close/>
              </a:path>
              <a:path w="3227069" h="464184">
                <a:moveTo>
                  <a:pt x="1668665" y="39624"/>
                </a:moveTo>
                <a:lnTo>
                  <a:pt x="1558429" y="39624"/>
                </a:lnTo>
                <a:lnTo>
                  <a:pt x="1558429" y="55372"/>
                </a:lnTo>
                <a:lnTo>
                  <a:pt x="1668665" y="55372"/>
                </a:lnTo>
                <a:lnTo>
                  <a:pt x="1668665" y="39624"/>
                </a:lnTo>
                <a:close/>
              </a:path>
              <a:path w="3227069" h="464184">
                <a:moveTo>
                  <a:pt x="2056726" y="20828"/>
                </a:moveTo>
                <a:lnTo>
                  <a:pt x="2049119" y="20828"/>
                </a:lnTo>
                <a:lnTo>
                  <a:pt x="2049119" y="46228"/>
                </a:lnTo>
                <a:lnTo>
                  <a:pt x="2040048" y="84015"/>
                </a:lnTo>
                <a:lnTo>
                  <a:pt x="2015322" y="117730"/>
                </a:lnTo>
                <a:lnTo>
                  <a:pt x="1978671" y="145861"/>
                </a:lnTo>
                <a:lnTo>
                  <a:pt x="1933825" y="166896"/>
                </a:lnTo>
                <a:lnTo>
                  <a:pt x="1884514" y="179324"/>
                </a:lnTo>
                <a:lnTo>
                  <a:pt x="1901291" y="213360"/>
                </a:lnTo>
                <a:lnTo>
                  <a:pt x="1948145" y="201438"/>
                </a:lnTo>
                <a:lnTo>
                  <a:pt x="1991672" y="182334"/>
                </a:lnTo>
                <a:lnTo>
                  <a:pt x="2029556" y="156654"/>
                </a:lnTo>
                <a:lnTo>
                  <a:pt x="2059483" y="125005"/>
                </a:lnTo>
                <a:lnTo>
                  <a:pt x="2071597" y="102194"/>
                </a:lnTo>
                <a:lnTo>
                  <a:pt x="2063824" y="87641"/>
                </a:lnTo>
                <a:lnTo>
                  <a:pt x="2056726" y="46228"/>
                </a:lnTo>
                <a:lnTo>
                  <a:pt x="2056726" y="20828"/>
                </a:lnTo>
                <a:close/>
              </a:path>
              <a:path w="3227069" h="464184">
                <a:moveTo>
                  <a:pt x="2093315" y="20828"/>
                </a:moveTo>
                <a:lnTo>
                  <a:pt x="2086203" y="20828"/>
                </a:lnTo>
                <a:lnTo>
                  <a:pt x="2086203" y="46228"/>
                </a:lnTo>
                <a:lnTo>
                  <a:pt x="2079137" y="87994"/>
                </a:lnTo>
                <a:lnTo>
                  <a:pt x="2113497" y="156273"/>
                </a:lnTo>
                <a:lnTo>
                  <a:pt x="2151331" y="182108"/>
                </a:lnTo>
                <a:lnTo>
                  <a:pt x="2194670" y="201367"/>
                </a:lnTo>
                <a:lnTo>
                  <a:pt x="2241143" y="213360"/>
                </a:lnTo>
                <a:lnTo>
                  <a:pt x="2257907" y="179324"/>
                </a:lnTo>
                <a:lnTo>
                  <a:pt x="2208993" y="166749"/>
                </a:lnTo>
                <a:lnTo>
                  <a:pt x="2164199" y="145422"/>
                </a:lnTo>
                <a:lnTo>
                  <a:pt x="2127404" y="117071"/>
                </a:lnTo>
                <a:lnTo>
                  <a:pt x="2102483" y="83429"/>
                </a:lnTo>
                <a:lnTo>
                  <a:pt x="2093315" y="46228"/>
                </a:lnTo>
                <a:lnTo>
                  <a:pt x="2093315" y="20828"/>
                </a:lnTo>
                <a:close/>
              </a:path>
              <a:path w="3227069" h="464184">
                <a:moveTo>
                  <a:pt x="2086203" y="20828"/>
                </a:moveTo>
                <a:lnTo>
                  <a:pt x="2056726" y="20828"/>
                </a:lnTo>
                <a:lnTo>
                  <a:pt x="2056726" y="46228"/>
                </a:lnTo>
                <a:lnTo>
                  <a:pt x="2063824" y="87641"/>
                </a:lnTo>
                <a:lnTo>
                  <a:pt x="2071597" y="102194"/>
                </a:lnTo>
                <a:lnTo>
                  <a:pt x="2079137" y="87994"/>
                </a:lnTo>
                <a:lnTo>
                  <a:pt x="2086203" y="46228"/>
                </a:lnTo>
                <a:lnTo>
                  <a:pt x="2086203" y="20828"/>
                </a:lnTo>
                <a:close/>
              </a:path>
              <a:path w="3227069" h="464184">
                <a:moveTo>
                  <a:pt x="2090775" y="289051"/>
                </a:moveTo>
                <a:lnTo>
                  <a:pt x="2049119" y="289051"/>
                </a:lnTo>
                <a:lnTo>
                  <a:pt x="2049119" y="463803"/>
                </a:lnTo>
                <a:lnTo>
                  <a:pt x="2090775" y="463803"/>
                </a:lnTo>
                <a:lnTo>
                  <a:pt x="2090775" y="289051"/>
                </a:lnTo>
                <a:close/>
              </a:path>
              <a:path w="3227069" h="464184">
                <a:moveTo>
                  <a:pt x="2278735" y="263144"/>
                </a:moveTo>
                <a:lnTo>
                  <a:pt x="1863699" y="263144"/>
                </a:lnTo>
                <a:lnTo>
                  <a:pt x="1863699" y="298195"/>
                </a:lnTo>
                <a:lnTo>
                  <a:pt x="2049119" y="298195"/>
                </a:lnTo>
                <a:lnTo>
                  <a:pt x="2049119" y="289051"/>
                </a:lnTo>
                <a:lnTo>
                  <a:pt x="2278735" y="289051"/>
                </a:lnTo>
                <a:lnTo>
                  <a:pt x="2278735" y="263144"/>
                </a:lnTo>
                <a:close/>
              </a:path>
              <a:path w="3227069" h="464184">
                <a:moveTo>
                  <a:pt x="2278735" y="289051"/>
                </a:moveTo>
                <a:lnTo>
                  <a:pt x="2090775" y="289051"/>
                </a:lnTo>
                <a:lnTo>
                  <a:pt x="2090775" y="298195"/>
                </a:lnTo>
                <a:lnTo>
                  <a:pt x="2278735" y="298195"/>
                </a:lnTo>
                <a:lnTo>
                  <a:pt x="2278735" y="289051"/>
                </a:lnTo>
                <a:close/>
              </a:path>
              <a:path w="3227069" h="464184">
                <a:moveTo>
                  <a:pt x="2426512" y="267207"/>
                </a:moveTo>
                <a:lnTo>
                  <a:pt x="2384856" y="267207"/>
                </a:lnTo>
                <a:lnTo>
                  <a:pt x="2384856" y="457707"/>
                </a:lnTo>
                <a:lnTo>
                  <a:pt x="2693212" y="457707"/>
                </a:lnTo>
                <a:lnTo>
                  <a:pt x="2693212" y="423671"/>
                </a:lnTo>
                <a:lnTo>
                  <a:pt x="2426512" y="423671"/>
                </a:lnTo>
                <a:lnTo>
                  <a:pt x="2426512" y="361187"/>
                </a:lnTo>
                <a:lnTo>
                  <a:pt x="2693212" y="361187"/>
                </a:lnTo>
                <a:lnTo>
                  <a:pt x="2693212" y="327659"/>
                </a:lnTo>
                <a:lnTo>
                  <a:pt x="2426512" y="327659"/>
                </a:lnTo>
                <a:lnTo>
                  <a:pt x="2426512" y="267207"/>
                </a:lnTo>
                <a:close/>
              </a:path>
              <a:path w="3227069" h="464184">
                <a:moveTo>
                  <a:pt x="2693212" y="361187"/>
                </a:moveTo>
                <a:lnTo>
                  <a:pt x="2651048" y="361187"/>
                </a:lnTo>
                <a:lnTo>
                  <a:pt x="2651048" y="423671"/>
                </a:lnTo>
                <a:lnTo>
                  <a:pt x="2693212" y="423671"/>
                </a:lnTo>
                <a:lnTo>
                  <a:pt x="2693212" y="361187"/>
                </a:lnTo>
                <a:close/>
              </a:path>
              <a:path w="3227069" h="464184">
                <a:moveTo>
                  <a:pt x="2693212" y="267207"/>
                </a:moveTo>
                <a:lnTo>
                  <a:pt x="2651048" y="267207"/>
                </a:lnTo>
                <a:lnTo>
                  <a:pt x="2651048" y="327659"/>
                </a:lnTo>
                <a:lnTo>
                  <a:pt x="2693212" y="327659"/>
                </a:lnTo>
                <a:lnTo>
                  <a:pt x="2693212" y="267207"/>
                </a:lnTo>
                <a:close/>
              </a:path>
              <a:path w="3227069" h="464184">
                <a:moveTo>
                  <a:pt x="2638908" y="191516"/>
                </a:moveTo>
                <a:lnTo>
                  <a:pt x="2331008" y="191516"/>
                </a:lnTo>
                <a:lnTo>
                  <a:pt x="2331008" y="226568"/>
                </a:lnTo>
                <a:lnTo>
                  <a:pt x="2747060" y="226568"/>
                </a:lnTo>
                <a:lnTo>
                  <a:pt x="2747060" y="201676"/>
                </a:lnTo>
                <a:lnTo>
                  <a:pt x="2636824" y="201676"/>
                </a:lnTo>
                <a:lnTo>
                  <a:pt x="2638908" y="191516"/>
                </a:lnTo>
                <a:close/>
              </a:path>
              <a:path w="3227069" h="464184">
                <a:moveTo>
                  <a:pt x="2679496" y="25400"/>
                </a:moveTo>
                <a:lnTo>
                  <a:pt x="2652064" y="25400"/>
                </a:lnTo>
                <a:lnTo>
                  <a:pt x="2652056" y="59944"/>
                </a:lnTo>
                <a:lnTo>
                  <a:pt x="2651826" y="88447"/>
                </a:lnTo>
                <a:lnTo>
                  <a:pt x="2650159" y="121348"/>
                </a:lnTo>
                <a:lnTo>
                  <a:pt x="2645635" y="158726"/>
                </a:lnTo>
                <a:lnTo>
                  <a:pt x="2636824" y="201676"/>
                </a:lnTo>
                <a:lnTo>
                  <a:pt x="2678988" y="201168"/>
                </a:lnTo>
                <a:lnTo>
                  <a:pt x="2687212" y="158297"/>
                </a:lnTo>
                <a:lnTo>
                  <a:pt x="2691434" y="121094"/>
                </a:lnTo>
                <a:lnTo>
                  <a:pt x="2692990" y="88368"/>
                </a:lnTo>
                <a:lnTo>
                  <a:pt x="2693205" y="59944"/>
                </a:lnTo>
                <a:lnTo>
                  <a:pt x="2679496" y="59944"/>
                </a:lnTo>
                <a:lnTo>
                  <a:pt x="2679496" y="25400"/>
                </a:lnTo>
                <a:close/>
              </a:path>
              <a:path w="3227069" h="464184">
                <a:moveTo>
                  <a:pt x="2747060" y="191516"/>
                </a:moveTo>
                <a:lnTo>
                  <a:pt x="2680840" y="191516"/>
                </a:lnTo>
                <a:lnTo>
                  <a:pt x="2678988" y="201168"/>
                </a:lnTo>
                <a:lnTo>
                  <a:pt x="2636824" y="201676"/>
                </a:lnTo>
                <a:lnTo>
                  <a:pt x="2747060" y="201676"/>
                </a:lnTo>
                <a:lnTo>
                  <a:pt x="2747060" y="191516"/>
                </a:lnTo>
                <a:close/>
              </a:path>
              <a:path w="3227069" h="464184">
                <a:moveTo>
                  <a:pt x="2652064" y="25400"/>
                </a:moveTo>
                <a:lnTo>
                  <a:pt x="2383840" y="25400"/>
                </a:lnTo>
                <a:lnTo>
                  <a:pt x="2383840" y="59944"/>
                </a:lnTo>
                <a:lnTo>
                  <a:pt x="2652056" y="59944"/>
                </a:lnTo>
                <a:lnTo>
                  <a:pt x="2652064" y="25400"/>
                </a:lnTo>
                <a:close/>
              </a:path>
              <a:path w="3227069" h="464184">
                <a:moveTo>
                  <a:pt x="2693212" y="25400"/>
                </a:moveTo>
                <a:lnTo>
                  <a:pt x="2679496" y="25400"/>
                </a:lnTo>
                <a:lnTo>
                  <a:pt x="2679496" y="59944"/>
                </a:lnTo>
                <a:lnTo>
                  <a:pt x="2693205" y="59944"/>
                </a:lnTo>
                <a:lnTo>
                  <a:pt x="2693212" y="25400"/>
                </a:lnTo>
                <a:close/>
              </a:path>
              <a:path w="3227069" h="464184">
                <a:moveTo>
                  <a:pt x="2919234" y="70104"/>
                </a:moveTo>
                <a:lnTo>
                  <a:pt x="2911614" y="70104"/>
                </a:lnTo>
                <a:lnTo>
                  <a:pt x="2911614" y="144780"/>
                </a:lnTo>
                <a:lnTo>
                  <a:pt x="2905331" y="192052"/>
                </a:lnTo>
                <a:lnTo>
                  <a:pt x="2887929" y="238520"/>
                </a:lnTo>
                <a:lnTo>
                  <a:pt x="2861578" y="281062"/>
                </a:lnTo>
                <a:lnTo>
                  <a:pt x="2828449" y="316557"/>
                </a:lnTo>
                <a:lnTo>
                  <a:pt x="2790710" y="341883"/>
                </a:lnTo>
                <a:lnTo>
                  <a:pt x="2815094" y="375411"/>
                </a:lnTo>
                <a:lnTo>
                  <a:pt x="2849598" y="352260"/>
                </a:lnTo>
                <a:lnTo>
                  <a:pt x="2880645" y="320585"/>
                </a:lnTo>
                <a:lnTo>
                  <a:pt x="2906979" y="282193"/>
                </a:lnTo>
                <a:lnTo>
                  <a:pt x="2927343" y="238891"/>
                </a:lnTo>
                <a:lnTo>
                  <a:pt x="2932470" y="220786"/>
                </a:lnTo>
                <a:lnTo>
                  <a:pt x="2923672" y="190104"/>
                </a:lnTo>
                <a:lnTo>
                  <a:pt x="2919234" y="144780"/>
                </a:lnTo>
                <a:lnTo>
                  <a:pt x="2919234" y="70104"/>
                </a:lnTo>
                <a:close/>
              </a:path>
              <a:path w="3227069" h="464184">
                <a:moveTo>
                  <a:pt x="2952762" y="70104"/>
                </a:moveTo>
                <a:lnTo>
                  <a:pt x="2945142" y="70104"/>
                </a:lnTo>
                <a:lnTo>
                  <a:pt x="2945142" y="144780"/>
                </a:lnTo>
                <a:lnTo>
                  <a:pt x="2940483" y="192484"/>
                </a:lnTo>
                <a:lnTo>
                  <a:pt x="2932470" y="220786"/>
                </a:lnTo>
                <a:lnTo>
                  <a:pt x="2936280" y="234075"/>
                </a:lnTo>
                <a:lnTo>
                  <a:pt x="2956001" y="275081"/>
                </a:lnTo>
                <a:lnTo>
                  <a:pt x="2981775" y="311516"/>
                </a:lnTo>
                <a:lnTo>
                  <a:pt x="3012544" y="341770"/>
                </a:lnTo>
                <a:lnTo>
                  <a:pt x="3047250" y="364235"/>
                </a:lnTo>
                <a:lnTo>
                  <a:pt x="3071126" y="330707"/>
                </a:lnTo>
                <a:lnTo>
                  <a:pt x="3033262" y="306250"/>
                </a:lnTo>
                <a:lnTo>
                  <a:pt x="3000713" y="272576"/>
                </a:lnTo>
                <a:lnTo>
                  <a:pt x="2975261" y="232537"/>
                </a:lnTo>
                <a:lnTo>
                  <a:pt x="2958683" y="188988"/>
                </a:lnTo>
                <a:lnTo>
                  <a:pt x="2952762" y="144780"/>
                </a:lnTo>
                <a:lnTo>
                  <a:pt x="2952762" y="70104"/>
                </a:lnTo>
                <a:close/>
              </a:path>
              <a:path w="3227069" h="464184">
                <a:moveTo>
                  <a:pt x="2945142" y="70104"/>
                </a:moveTo>
                <a:lnTo>
                  <a:pt x="2919234" y="70104"/>
                </a:lnTo>
                <a:lnTo>
                  <a:pt x="2919234" y="144780"/>
                </a:lnTo>
                <a:lnTo>
                  <a:pt x="2923672" y="190104"/>
                </a:lnTo>
                <a:lnTo>
                  <a:pt x="2932470" y="220786"/>
                </a:lnTo>
                <a:lnTo>
                  <a:pt x="2940483" y="192484"/>
                </a:lnTo>
                <a:lnTo>
                  <a:pt x="2945142" y="144780"/>
                </a:lnTo>
                <a:lnTo>
                  <a:pt x="2945142" y="70104"/>
                </a:lnTo>
                <a:close/>
              </a:path>
              <a:path w="3227069" h="464184">
                <a:moveTo>
                  <a:pt x="3054362" y="51308"/>
                </a:moveTo>
                <a:lnTo>
                  <a:pt x="2806966" y="51308"/>
                </a:lnTo>
                <a:lnTo>
                  <a:pt x="2806966" y="86868"/>
                </a:lnTo>
                <a:lnTo>
                  <a:pt x="2911614" y="86868"/>
                </a:lnTo>
                <a:lnTo>
                  <a:pt x="2911614" y="70104"/>
                </a:lnTo>
                <a:lnTo>
                  <a:pt x="3054362" y="70104"/>
                </a:lnTo>
                <a:lnTo>
                  <a:pt x="3054362" y="51308"/>
                </a:lnTo>
                <a:close/>
              </a:path>
              <a:path w="3227069" h="464184">
                <a:moveTo>
                  <a:pt x="3054362" y="70104"/>
                </a:moveTo>
                <a:lnTo>
                  <a:pt x="2952762" y="70104"/>
                </a:lnTo>
                <a:lnTo>
                  <a:pt x="2952762" y="86868"/>
                </a:lnTo>
                <a:lnTo>
                  <a:pt x="3054362" y="86868"/>
                </a:lnTo>
                <a:lnTo>
                  <a:pt x="3054362" y="70104"/>
                </a:lnTo>
                <a:close/>
              </a:path>
              <a:path w="3227069" h="464184">
                <a:moveTo>
                  <a:pt x="3151390" y="4572"/>
                </a:moveTo>
                <a:lnTo>
                  <a:pt x="3108718" y="4572"/>
                </a:lnTo>
                <a:lnTo>
                  <a:pt x="3108718" y="463803"/>
                </a:lnTo>
                <a:lnTo>
                  <a:pt x="3151390" y="463803"/>
                </a:lnTo>
                <a:lnTo>
                  <a:pt x="3151390" y="225552"/>
                </a:lnTo>
                <a:lnTo>
                  <a:pt x="3141230" y="225552"/>
                </a:lnTo>
                <a:lnTo>
                  <a:pt x="3141230" y="189992"/>
                </a:lnTo>
                <a:lnTo>
                  <a:pt x="3151390" y="189992"/>
                </a:lnTo>
                <a:lnTo>
                  <a:pt x="3151390" y="4572"/>
                </a:lnTo>
                <a:close/>
              </a:path>
              <a:path w="3227069" h="464184">
                <a:moveTo>
                  <a:pt x="3151390" y="189992"/>
                </a:moveTo>
                <a:lnTo>
                  <a:pt x="3141230" y="189992"/>
                </a:lnTo>
                <a:lnTo>
                  <a:pt x="3141230" y="225552"/>
                </a:lnTo>
                <a:lnTo>
                  <a:pt x="3151390" y="225552"/>
                </a:lnTo>
                <a:lnTo>
                  <a:pt x="3151390" y="189992"/>
                </a:lnTo>
                <a:close/>
              </a:path>
              <a:path w="3227069" h="464184">
                <a:moveTo>
                  <a:pt x="3226574" y="189992"/>
                </a:moveTo>
                <a:lnTo>
                  <a:pt x="3151390" y="189992"/>
                </a:lnTo>
                <a:lnTo>
                  <a:pt x="3151390" y="225552"/>
                </a:lnTo>
                <a:lnTo>
                  <a:pt x="3226574" y="225552"/>
                </a:lnTo>
                <a:lnTo>
                  <a:pt x="3226574" y="189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6669" y="1166092"/>
            <a:ext cx="2227829" cy="4260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2443" y="1686863"/>
            <a:ext cx="2840355" cy="565150"/>
          </a:xfrm>
          <a:custGeom>
            <a:avLst/>
            <a:gdLst/>
            <a:ahLst/>
            <a:cxnLst/>
            <a:rect l="l" t="t" r="r" b="b"/>
            <a:pathLst>
              <a:path w="2840354" h="565150">
                <a:moveTo>
                  <a:pt x="350520" y="9753"/>
                </a:moveTo>
                <a:lnTo>
                  <a:pt x="274929" y="9753"/>
                </a:lnTo>
                <a:lnTo>
                  <a:pt x="274929" y="539496"/>
                </a:lnTo>
                <a:lnTo>
                  <a:pt x="350520" y="539496"/>
                </a:lnTo>
                <a:lnTo>
                  <a:pt x="350520" y="270662"/>
                </a:lnTo>
                <a:lnTo>
                  <a:pt x="313334" y="270662"/>
                </a:lnTo>
                <a:lnTo>
                  <a:pt x="313334" y="205435"/>
                </a:lnTo>
                <a:lnTo>
                  <a:pt x="350520" y="205435"/>
                </a:lnTo>
                <a:lnTo>
                  <a:pt x="350520" y="9753"/>
                </a:lnTo>
                <a:close/>
              </a:path>
              <a:path w="2840354" h="565150">
                <a:moveTo>
                  <a:pt x="209702" y="62179"/>
                </a:moveTo>
                <a:lnTo>
                  <a:pt x="0" y="62179"/>
                </a:lnTo>
                <a:lnTo>
                  <a:pt x="0" y="440740"/>
                </a:lnTo>
                <a:lnTo>
                  <a:pt x="38404" y="440740"/>
                </a:lnTo>
                <a:lnTo>
                  <a:pt x="94745" y="440378"/>
                </a:lnTo>
                <a:lnTo>
                  <a:pt x="144399" y="438759"/>
                </a:lnTo>
                <a:lnTo>
                  <a:pt x="190738" y="435083"/>
                </a:lnTo>
                <a:lnTo>
                  <a:pt x="237134" y="428548"/>
                </a:lnTo>
                <a:lnTo>
                  <a:pt x="234097" y="399288"/>
                </a:lnTo>
                <a:lnTo>
                  <a:pt x="76809" y="399288"/>
                </a:lnTo>
                <a:lnTo>
                  <a:pt x="76809" y="375513"/>
                </a:lnTo>
                <a:lnTo>
                  <a:pt x="38404" y="375513"/>
                </a:lnTo>
                <a:lnTo>
                  <a:pt x="76809" y="375266"/>
                </a:lnTo>
                <a:lnTo>
                  <a:pt x="76809" y="276148"/>
                </a:lnTo>
                <a:lnTo>
                  <a:pt x="54864" y="276148"/>
                </a:lnTo>
                <a:lnTo>
                  <a:pt x="54864" y="213969"/>
                </a:lnTo>
                <a:lnTo>
                  <a:pt x="76809" y="213969"/>
                </a:lnTo>
                <a:lnTo>
                  <a:pt x="76809" y="126187"/>
                </a:lnTo>
                <a:lnTo>
                  <a:pt x="209702" y="126187"/>
                </a:lnTo>
                <a:lnTo>
                  <a:pt x="209702" y="62179"/>
                </a:lnTo>
                <a:close/>
              </a:path>
              <a:path w="2840354" h="565150">
                <a:moveTo>
                  <a:pt x="230428" y="363931"/>
                </a:moveTo>
                <a:lnTo>
                  <a:pt x="185594" y="370112"/>
                </a:lnTo>
                <a:lnTo>
                  <a:pt x="141046" y="373608"/>
                </a:lnTo>
                <a:lnTo>
                  <a:pt x="93183" y="375161"/>
                </a:lnTo>
                <a:lnTo>
                  <a:pt x="76809" y="375266"/>
                </a:lnTo>
                <a:lnTo>
                  <a:pt x="76809" y="399288"/>
                </a:lnTo>
                <a:lnTo>
                  <a:pt x="234097" y="399288"/>
                </a:lnTo>
                <a:lnTo>
                  <a:pt x="230428" y="363931"/>
                </a:lnTo>
                <a:close/>
              </a:path>
              <a:path w="2840354" h="565150">
                <a:moveTo>
                  <a:pt x="76809" y="375266"/>
                </a:moveTo>
                <a:lnTo>
                  <a:pt x="38404" y="375513"/>
                </a:lnTo>
                <a:lnTo>
                  <a:pt x="76809" y="375513"/>
                </a:lnTo>
                <a:lnTo>
                  <a:pt x="76809" y="375266"/>
                </a:lnTo>
                <a:close/>
              </a:path>
              <a:path w="2840354" h="565150">
                <a:moveTo>
                  <a:pt x="76809" y="213969"/>
                </a:moveTo>
                <a:lnTo>
                  <a:pt x="54864" y="213969"/>
                </a:lnTo>
                <a:lnTo>
                  <a:pt x="54864" y="276148"/>
                </a:lnTo>
                <a:lnTo>
                  <a:pt x="76809" y="276148"/>
                </a:lnTo>
                <a:lnTo>
                  <a:pt x="76809" y="213969"/>
                </a:lnTo>
                <a:close/>
              </a:path>
              <a:path w="2840354" h="565150">
                <a:moveTo>
                  <a:pt x="188366" y="213969"/>
                </a:moveTo>
                <a:lnTo>
                  <a:pt x="76809" y="213969"/>
                </a:lnTo>
                <a:lnTo>
                  <a:pt x="76809" y="276148"/>
                </a:lnTo>
                <a:lnTo>
                  <a:pt x="188366" y="276148"/>
                </a:lnTo>
                <a:lnTo>
                  <a:pt x="188366" y="213969"/>
                </a:lnTo>
                <a:close/>
              </a:path>
              <a:path w="2840354" h="565150">
                <a:moveTo>
                  <a:pt x="274929" y="205435"/>
                </a:moveTo>
                <a:lnTo>
                  <a:pt x="213360" y="205435"/>
                </a:lnTo>
                <a:lnTo>
                  <a:pt x="213360" y="270662"/>
                </a:lnTo>
                <a:lnTo>
                  <a:pt x="274929" y="270662"/>
                </a:lnTo>
                <a:lnTo>
                  <a:pt x="274929" y="205435"/>
                </a:lnTo>
                <a:close/>
              </a:path>
              <a:path w="2840354" h="565150">
                <a:moveTo>
                  <a:pt x="350520" y="205435"/>
                </a:moveTo>
                <a:lnTo>
                  <a:pt x="313334" y="205435"/>
                </a:lnTo>
                <a:lnTo>
                  <a:pt x="313334" y="270662"/>
                </a:lnTo>
                <a:lnTo>
                  <a:pt x="350520" y="270662"/>
                </a:lnTo>
                <a:lnTo>
                  <a:pt x="350520" y="205435"/>
                </a:lnTo>
                <a:close/>
              </a:path>
              <a:path w="2840354" h="565150">
                <a:moveTo>
                  <a:pt x="468782" y="0"/>
                </a:moveTo>
                <a:lnTo>
                  <a:pt x="391363" y="0"/>
                </a:lnTo>
                <a:lnTo>
                  <a:pt x="391363" y="564489"/>
                </a:lnTo>
                <a:lnTo>
                  <a:pt x="468782" y="564489"/>
                </a:lnTo>
                <a:lnTo>
                  <a:pt x="468782" y="0"/>
                </a:lnTo>
                <a:close/>
              </a:path>
              <a:path w="2840354" h="565150">
                <a:moveTo>
                  <a:pt x="770487" y="32308"/>
                </a:moveTo>
                <a:lnTo>
                  <a:pt x="754026" y="32308"/>
                </a:lnTo>
                <a:lnTo>
                  <a:pt x="754026" y="73151"/>
                </a:lnTo>
                <a:lnTo>
                  <a:pt x="748244" y="114048"/>
                </a:lnTo>
                <a:lnTo>
                  <a:pt x="731133" y="154251"/>
                </a:lnTo>
                <a:lnTo>
                  <a:pt x="703049" y="191643"/>
                </a:lnTo>
                <a:lnTo>
                  <a:pt x="664348" y="224107"/>
                </a:lnTo>
                <a:lnTo>
                  <a:pt x="615386" y="249526"/>
                </a:lnTo>
                <a:lnTo>
                  <a:pt x="556517" y="265785"/>
                </a:lnTo>
                <a:lnTo>
                  <a:pt x="591265" y="332841"/>
                </a:lnTo>
                <a:lnTo>
                  <a:pt x="643302" y="318482"/>
                </a:lnTo>
                <a:lnTo>
                  <a:pt x="689467" y="297408"/>
                </a:lnTo>
                <a:lnTo>
                  <a:pt x="729431" y="270390"/>
                </a:lnTo>
                <a:lnTo>
                  <a:pt x="762866" y="238201"/>
                </a:lnTo>
                <a:lnTo>
                  <a:pt x="789443" y="201610"/>
                </a:lnTo>
                <a:lnTo>
                  <a:pt x="797347" y="185215"/>
                </a:lnTo>
                <a:lnTo>
                  <a:pt x="786298" y="162163"/>
                </a:lnTo>
                <a:lnTo>
                  <a:pt x="774492" y="118839"/>
                </a:lnTo>
                <a:lnTo>
                  <a:pt x="770487" y="73151"/>
                </a:lnTo>
                <a:lnTo>
                  <a:pt x="770487" y="32308"/>
                </a:lnTo>
                <a:close/>
              </a:path>
              <a:path w="2840354" h="565150">
                <a:moveTo>
                  <a:pt x="840591" y="32308"/>
                </a:moveTo>
                <a:lnTo>
                  <a:pt x="824740" y="32308"/>
                </a:lnTo>
                <a:lnTo>
                  <a:pt x="824740" y="73151"/>
                </a:lnTo>
                <a:lnTo>
                  <a:pt x="820709" y="118314"/>
                </a:lnTo>
                <a:lnTo>
                  <a:pt x="808833" y="161391"/>
                </a:lnTo>
                <a:lnTo>
                  <a:pt x="797347" y="185215"/>
                </a:lnTo>
                <a:lnTo>
                  <a:pt x="805591" y="202414"/>
                </a:lnTo>
                <a:lnTo>
                  <a:pt x="832056" y="238887"/>
                </a:lnTo>
                <a:lnTo>
                  <a:pt x="865379" y="270873"/>
                </a:lnTo>
                <a:lnTo>
                  <a:pt x="905246" y="297665"/>
                </a:lnTo>
                <a:lnTo>
                  <a:pt x="951342" y="318557"/>
                </a:lnTo>
                <a:lnTo>
                  <a:pt x="1003354" y="332841"/>
                </a:lnTo>
                <a:lnTo>
                  <a:pt x="1038101" y="265785"/>
                </a:lnTo>
                <a:lnTo>
                  <a:pt x="979021" y="249653"/>
                </a:lnTo>
                <a:lnTo>
                  <a:pt x="929999" y="224513"/>
                </a:lnTo>
                <a:lnTo>
                  <a:pt x="891340" y="192328"/>
                </a:lnTo>
                <a:lnTo>
                  <a:pt x="863349" y="155064"/>
                </a:lnTo>
                <a:lnTo>
                  <a:pt x="846331" y="114683"/>
                </a:lnTo>
                <a:lnTo>
                  <a:pt x="840591" y="73151"/>
                </a:lnTo>
                <a:lnTo>
                  <a:pt x="840591" y="32308"/>
                </a:lnTo>
                <a:close/>
              </a:path>
              <a:path w="2840354" h="565150">
                <a:moveTo>
                  <a:pt x="824740" y="32308"/>
                </a:moveTo>
                <a:lnTo>
                  <a:pt x="770487" y="32308"/>
                </a:lnTo>
                <a:lnTo>
                  <a:pt x="770487" y="73151"/>
                </a:lnTo>
                <a:lnTo>
                  <a:pt x="774492" y="118839"/>
                </a:lnTo>
                <a:lnTo>
                  <a:pt x="786298" y="162163"/>
                </a:lnTo>
                <a:lnTo>
                  <a:pt x="797347" y="185215"/>
                </a:lnTo>
                <a:lnTo>
                  <a:pt x="808833" y="161391"/>
                </a:lnTo>
                <a:lnTo>
                  <a:pt x="820709" y="118314"/>
                </a:lnTo>
                <a:lnTo>
                  <a:pt x="824740" y="73151"/>
                </a:lnTo>
                <a:lnTo>
                  <a:pt x="824740" y="32308"/>
                </a:lnTo>
                <a:close/>
              </a:path>
              <a:path w="2840354" h="565150">
                <a:moveTo>
                  <a:pt x="1055780" y="429768"/>
                </a:moveTo>
                <a:lnTo>
                  <a:pt x="544934" y="429768"/>
                </a:lnTo>
                <a:lnTo>
                  <a:pt x="544934" y="495604"/>
                </a:lnTo>
                <a:lnTo>
                  <a:pt x="1055780" y="495604"/>
                </a:lnTo>
                <a:lnTo>
                  <a:pt x="1055780" y="429768"/>
                </a:lnTo>
                <a:close/>
              </a:path>
              <a:path w="2840354" h="565150">
                <a:moveTo>
                  <a:pt x="1557439" y="40843"/>
                </a:moveTo>
                <a:lnTo>
                  <a:pt x="1165459" y="40843"/>
                </a:lnTo>
                <a:lnTo>
                  <a:pt x="1165459" y="354177"/>
                </a:lnTo>
                <a:lnTo>
                  <a:pt x="1562303" y="354177"/>
                </a:lnTo>
                <a:lnTo>
                  <a:pt x="1562303" y="308457"/>
                </a:lnTo>
                <a:lnTo>
                  <a:pt x="1247762" y="308457"/>
                </a:lnTo>
                <a:lnTo>
                  <a:pt x="1247762" y="227990"/>
                </a:lnTo>
                <a:lnTo>
                  <a:pt x="1222762" y="227990"/>
                </a:lnTo>
                <a:lnTo>
                  <a:pt x="1222762" y="165201"/>
                </a:lnTo>
                <a:lnTo>
                  <a:pt x="1247762" y="165201"/>
                </a:lnTo>
                <a:lnTo>
                  <a:pt x="1247762" y="106070"/>
                </a:lnTo>
                <a:lnTo>
                  <a:pt x="1557439" y="106070"/>
                </a:lnTo>
                <a:lnTo>
                  <a:pt x="1557439" y="40843"/>
                </a:lnTo>
                <a:close/>
              </a:path>
              <a:path w="2840354" h="565150">
                <a:moveTo>
                  <a:pt x="1562303" y="290779"/>
                </a:moveTo>
                <a:lnTo>
                  <a:pt x="1247762" y="290779"/>
                </a:lnTo>
                <a:lnTo>
                  <a:pt x="1247762" y="308457"/>
                </a:lnTo>
                <a:lnTo>
                  <a:pt x="1562303" y="308457"/>
                </a:lnTo>
                <a:lnTo>
                  <a:pt x="1562303" y="290779"/>
                </a:lnTo>
                <a:close/>
              </a:path>
              <a:path w="2840354" h="565150">
                <a:moveTo>
                  <a:pt x="1247762" y="165201"/>
                </a:moveTo>
                <a:lnTo>
                  <a:pt x="1222762" y="165201"/>
                </a:lnTo>
                <a:lnTo>
                  <a:pt x="1222762" y="227990"/>
                </a:lnTo>
                <a:lnTo>
                  <a:pt x="1247762" y="227990"/>
                </a:lnTo>
                <a:lnTo>
                  <a:pt x="1247762" y="165201"/>
                </a:lnTo>
                <a:close/>
              </a:path>
              <a:path w="2840354" h="565150">
                <a:moveTo>
                  <a:pt x="1544637" y="165201"/>
                </a:moveTo>
                <a:lnTo>
                  <a:pt x="1247762" y="165201"/>
                </a:lnTo>
                <a:lnTo>
                  <a:pt x="1247762" y="227990"/>
                </a:lnTo>
                <a:lnTo>
                  <a:pt x="1544637" y="227990"/>
                </a:lnTo>
                <a:lnTo>
                  <a:pt x="1544637" y="165201"/>
                </a:lnTo>
                <a:close/>
              </a:path>
              <a:path w="2840354" h="565150">
                <a:moveTo>
                  <a:pt x="1616570" y="434035"/>
                </a:moveTo>
                <a:lnTo>
                  <a:pt x="1105719" y="434035"/>
                </a:lnTo>
                <a:lnTo>
                  <a:pt x="1105719" y="499872"/>
                </a:lnTo>
                <a:lnTo>
                  <a:pt x="1616570" y="499872"/>
                </a:lnTo>
                <a:lnTo>
                  <a:pt x="1616570" y="434035"/>
                </a:lnTo>
                <a:close/>
              </a:path>
              <a:path w="2840354" h="565150">
                <a:moveTo>
                  <a:pt x="2067280" y="345033"/>
                </a:moveTo>
                <a:lnTo>
                  <a:pt x="2002194" y="349832"/>
                </a:lnTo>
                <a:lnTo>
                  <a:pt x="1949076" y="363819"/>
                </a:lnTo>
                <a:lnTo>
                  <a:pt x="1909360" y="386379"/>
                </a:lnTo>
                <a:lnTo>
                  <a:pt x="1884478" y="416898"/>
                </a:lnTo>
                <a:lnTo>
                  <a:pt x="1875866" y="454761"/>
                </a:lnTo>
                <a:lnTo>
                  <a:pt x="1884478" y="492922"/>
                </a:lnTo>
                <a:lnTo>
                  <a:pt x="1909360" y="523622"/>
                </a:lnTo>
                <a:lnTo>
                  <a:pt x="1949076" y="546274"/>
                </a:lnTo>
                <a:lnTo>
                  <a:pt x="2002194" y="560295"/>
                </a:lnTo>
                <a:lnTo>
                  <a:pt x="2067280" y="565099"/>
                </a:lnTo>
                <a:lnTo>
                  <a:pt x="2132068" y="560295"/>
                </a:lnTo>
                <a:lnTo>
                  <a:pt x="2185006" y="546274"/>
                </a:lnTo>
                <a:lnTo>
                  <a:pt x="2224630" y="523622"/>
                </a:lnTo>
                <a:lnTo>
                  <a:pt x="2241879" y="502310"/>
                </a:lnTo>
                <a:lnTo>
                  <a:pt x="2067280" y="502310"/>
                </a:lnTo>
                <a:lnTo>
                  <a:pt x="2019598" y="499424"/>
                </a:lnTo>
                <a:lnTo>
                  <a:pt x="1984832" y="490651"/>
                </a:lnTo>
                <a:lnTo>
                  <a:pt x="1963553" y="475821"/>
                </a:lnTo>
                <a:lnTo>
                  <a:pt x="1956333" y="454761"/>
                </a:lnTo>
                <a:lnTo>
                  <a:pt x="1963553" y="434149"/>
                </a:lnTo>
                <a:lnTo>
                  <a:pt x="1984832" y="419709"/>
                </a:lnTo>
                <a:lnTo>
                  <a:pt x="2019598" y="411213"/>
                </a:lnTo>
                <a:lnTo>
                  <a:pt x="2067280" y="408432"/>
                </a:lnTo>
                <a:lnTo>
                  <a:pt x="2242585" y="408432"/>
                </a:lnTo>
                <a:lnTo>
                  <a:pt x="2224630" y="386379"/>
                </a:lnTo>
                <a:lnTo>
                  <a:pt x="2185006" y="363819"/>
                </a:lnTo>
                <a:lnTo>
                  <a:pt x="2132068" y="349832"/>
                </a:lnTo>
                <a:lnTo>
                  <a:pt x="2067280" y="345033"/>
                </a:lnTo>
                <a:close/>
              </a:path>
              <a:path w="2840354" h="565150">
                <a:moveTo>
                  <a:pt x="2242585" y="408432"/>
                </a:moveTo>
                <a:lnTo>
                  <a:pt x="2067280" y="408432"/>
                </a:lnTo>
                <a:lnTo>
                  <a:pt x="2114867" y="411213"/>
                </a:lnTo>
                <a:lnTo>
                  <a:pt x="2149424" y="419709"/>
                </a:lnTo>
                <a:lnTo>
                  <a:pt x="2170493" y="434149"/>
                </a:lnTo>
                <a:lnTo>
                  <a:pt x="2177618" y="454761"/>
                </a:lnTo>
                <a:lnTo>
                  <a:pt x="2170493" y="475821"/>
                </a:lnTo>
                <a:lnTo>
                  <a:pt x="2149424" y="490651"/>
                </a:lnTo>
                <a:lnTo>
                  <a:pt x="2114867" y="499424"/>
                </a:lnTo>
                <a:lnTo>
                  <a:pt x="2067280" y="502310"/>
                </a:lnTo>
                <a:lnTo>
                  <a:pt x="2241879" y="502310"/>
                </a:lnTo>
                <a:lnTo>
                  <a:pt x="2249477" y="492922"/>
                </a:lnTo>
                <a:lnTo>
                  <a:pt x="2258085" y="454761"/>
                </a:lnTo>
                <a:lnTo>
                  <a:pt x="2249477" y="416898"/>
                </a:lnTo>
                <a:lnTo>
                  <a:pt x="2242585" y="408432"/>
                </a:lnTo>
                <a:close/>
              </a:path>
              <a:path w="2840354" h="565150">
                <a:moveTo>
                  <a:pt x="2251379" y="0"/>
                </a:moveTo>
                <a:lnTo>
                  <a:pt x="2170303" y="0"/>
                </a:lnTo>
                <a:lnTo>
                  <a:pt x="2170303" y="332232"/>
                </a:lnTo>
                <a:lnTo>
                  <a:pt x="2251379" y="332232"/>
                </a:lnTo>
                <a:lnTo>
                  <a:pt x="2251379" y="198120"/>
                </a:lnTo>
                <a:lnTo>
                  <a:pt x="2228824" y="198120"/>
                </a:lnTo>
                <a:lnTo>
                  <a:pt x="2228824" y="131064"/>
                </a:lnTo>
                <a:lnTo>
                  <a:pt x="2251379" y="131064"/>
                </a:lnTo>
                <a:lnTo>
                  <a:pt x="2251379" y="0"/>
                </a:lnTo>
                <a:close/>
              </a:path>
              <a:path w="2840354" h="565150">
                <a:moveTo>
                  <a:pt x="2251379" y="131064"/>
                </a:moveTo>
                <a:lnTo>
                  <a:pt x="2228824" y="131064"/>
                </a:lnTo>
                <a:lnTo>
                  <a:pt x="2228824" y="198120"/>
                </a:lnTo>
                <a:lnTo>
                  <a:pt x="2251379" y="198120"/>
                </a:lnTo>
                <a:lnTo>
                  <a:pt x="2251379" y="131064"/>
                </a:lnTo>
                <a:close/>
              </a:path>
              <a:path w="2840354" h="565150">
                <a:moveTo>
                  <a:pt x="2326360" y="131064"/>
                </a:moveTo>
                <a:lnTo>
                  <a:pt x="2251379" y="131064"/>
                </a:lnTo>
                <a:lnTo>
                  <a:pt x="2251379" y="198120"/>
                </a:lnTo>
                <a:lnTo>
                  <a:pt x="2326360" y="198120"/>
                </a:lnTo>
                <a:lnTo>
                  <a:pt x="2326360" y="131064"/>
                </a:lnTo>
                <a:close/>
              </a:path>
              <a:path w="2840354" h="565150">
                <a:moveTo>
                  <a:pt x="1903907" y="35966"/>
                </a:moveTo>
                <a:lnTo>
                  <a:pt x="1823440" y="35966"/>
                </a:lnTo>
                <a:lnTo>
                  <a:pt x="1823440" y="301142"/>
                </a:lnTo>
                <a:lnTo>
                  <a:pt x="2094712" y="301142"/>
                </a:lnTo>
                <a:lnTo>
                  <a:pt x="2094712" y="237744"/>
                </a:lnTo>
                <a:lnTo>
                  <a:pt x="1903907" y="237744"/>
                </a:lnTo>
                <a:lnTo>
                  <a:pt x="1903907" y="168249"/>
                </a:lnTo>
                <a:lnTo>
                  <a:pt x="2094712" y="168249"/>
                </a:lnTo>
                <a:lnTo>
                  <a:pt x="2094712" y="105460"/>
                </a:lnTo>
                <a:lnTo>
                  <a:pt x="1903907" y="105460"/>
                </a:lnTo>
                <a:lnTo>
                  <a:pt x="1903907" y="35966"/>
                </a:lnTo>
                <a:close/>
              </a:path>
              <a:path w="2840354" h="565150">
                <a:moveTo>
                  <a:pt x="2094712" y="168249"/>
                </a:moveTo>
                <a:lnTo>
                  <a:pt x="2014245" y="168249"/>
                </a:lnTo>
                <a:lnTo>
                  <a:pt x="2014245" y="237744"/>
                </a:lnTo>
                <a:lnTo>
                  <a:pt x="2094712" y="237744"/>
                </a:lnTo>
                <a:lnTo>
                  <a:pt x="2094712" y="168249"/>
                </a:lnTo>
                <a:close/>
              </a:path>
              <a:path w="2840354" h="565150">
                <a:moveTo>
                  <a:pt x="2094712" y="35966"/>
                </a:moveTo>
                <a:lnTo>
                  <a:pt x="2014245" y="35966"/>
                </a:lnTo>
                <a:lnTo>
                  <a:pt x="2014245" y="105460"/>
                </a:lnTo>
                <a:lnTo>
                  <a:pt x="2094712" y="105460"/>
                </a:lnTo>
                <a:lnTo>
                  <a:pt x="2094712" y="35966"/>
                </a:lnTo>
                <a:close/>
              </a:path>
              <a:path w="2840354" h="565150">
                <a:moveTo>
                  <a:pt x="2840202" y="0"/>
                </a:moveTo>
                <a:lnTo>
                  <a:pt x="2759125" y="0"/>
                </a:lnTo>
                <a:lnTo>
                  <a:pt x="2759125" y="309067"/>
                </a:lnTo>
                <a:lnTo>
                  <a:pt x="2840202" y="309067"/>
                </a:lnTo>
                <a:lnTo>
                  <a:pt x="2840202" y="193852"/>
                </a:lnTo>
                <a:lnTo>
                  <a:pt x="2777413" y="193852"/>
                </a:lnTo>
                <a:lnTo>
                  <a:pt x="2777413" y="128625"/>
                </a:lnTo>
                <a:lnTo>
                  <a:pt x="2840202" y="128625"/>
                </a:lnTo>
                <a:lnTo>
                  <a:pt x="2840202" y="0"/>
                </a:lnTo>
                <a:close/>
              </a:path>
              <a:path w="2840354" h="565150">
                <a:moveTo>
                  <a:pt x="2472004" y="28651"/>
                </a:moveTo>
                <a:lnTo>
                  <a:pt x="2391537" y="28651"/>
                </a:lnTo>
                <a:lnTo>
                  <a:pt x="2391537" y="292608"/>
                </a:lnTo>
                <a:lnTo>
                  <a:pt x="2658541" y="292608"/>
                </a:lnTo>
                <a:lnTo>
                  <a:pt x="2658541" y="227990"/>
                </a:lnTo>
                <a:lnTo>
                  <a:pt x="2472004" y="227990"/>
                </a:lnTo>
                <a:lnTo>
                  <a:pt x="2472004" y="161544"/>
                </a:lnTo>
                <a:lnTo>
                  <a:pt x="2640253" y="161544"/>
                </a:lnTo>
                <a:lnTo>
                  <a:pt x="2640253" y="128625"/>
                </a:lnTo>
                <a:lnTo>
                  <a:pt x="2658541" y="128625"/>
                </a:lnTo>
                <a:lnTo>
                  <a:pt x="2658541" y="99974"/>
                </a:lnTo>
                <a:lnTo>
                  <a:pt x="2472004" y="99974"/>
                </a:lnTo>
                <a:lnTo>
                  <a:pt x="2472004" y="28651"/>
                </a:lnTo>
                <a:close/>
              </a:path>
              <a:path w="2840354" h="565150">
                <a:moveTo>
                  <a:pt x="2640253" y="161544"/>
                </a:moveTo>
                <a:lnTo>
                  <a:pt x="2579293" y="161544"/>
                </a:lnTo>
                <a:lnTo>
                  <a:pt x="2579293" y="227990"/>
                </a:lnTo>
                <a:lnTo>
                  <a:pt x="2658541" y="227990"/>
                </a:lnTo>
                <a:lnTo>
                  <a:pt x="2658541" y="193852"/>
                </a:lnTo>
                <a:lnTo>
                  <a:pt x="2640253" y="193852"/>
                </a:lnTo>
                <a:lnTo>
                  <a:pt x="2640253" y="161544"/>
                </a:lnTo>
                <a:close/>
              </a:path>
              <a:path w="2840354" h="565150">
                <a:moveTo>
                  <a:pt x="2658541" y="128625"/>
                </a:moveTo>
                <a:lnTo>
                  <a:pt x="2640253" y="128625"/>
                </a:lnTo>
                <a:lnTo>
                  <a:pt x="2640253" y="193852"/>
                </a:lnTo>
                <a:lnTo>
                  <a:pt x="2658541" y="193852"/>
                </a:lnTo>
                <a:lnTo>
                  <a:pt x="2658541" y="128625"/>
                </a:lnTo>
                <a:close/>
              </a:path>
              <a:path w="2840354" h="565150">
                <a:moveTo>
                  <a:pt x="2759125" y="128625"/>
                </a:moveTo>
                <a:lnTo>
                  <a:pt x="2658541" y="128625"/>
                </a:lnTo>
                <a:lnTo>
                  <a:pt x="2658541" y="193852"/>
                </a:lnTo>
                <a:lnTo>
                  <a:pt x="2759125" y="193852"/>
                </a:lnTo>
                <a:lnTo>
                  <a:pt x="2759125" y="128625"/>
                </a:lnTo>
                <a:close/>
              </a:path>
              <a:path w="2840354" h="565150">
                <a:moveTo>
                  <a:pt x="2840202" y="128625"/>
                </a:moveTo>
                <a:lnTo>
                  <a:pt x="2777413" y="128625"/>
                </a:lnTo>
                <a:lnTo>
                  <a:pt x="2777413" y="193852"/>
                </a:lnTo>
                <a:lnTo>
                  <a:pt x="2840202" y="193852"/>
                </a:lnTo>
                <a:lnTo>
                  <a:pt x="2840202" y="128625"/>
                </a:lnTo>
                <a:close/>
              </a:path>
              <a:path w="2840354" h="565150">
                <a:moveTo>
                  <a:pt x="2658541" y="28651"/>
                </a:moveTo>
                <a:lnTo>
                  <a:pt x="2579293" y="28651"/>
                </a:lnTo>
                <a:lnTo>
                  <a:pt x="2579293" y="99974"/>
                </a:lnTo>
                <a:lnTo>
                  <a:pt x="2658541" y="99974"/>
                </a:lnTo>
                <a:lnTo>
                  <a:pt x="2658541" y="28651"/>
                </a:lnTo>
                <a:close/>
              </a:path>
              <a:path w="2840354" h="565150">
                <a:moveTo>
                  <a:pt x="2545765" y="332841"/>
                </a:moveTo>
                <a:lnTo>
                  <a:pt x="2465298" y="332841"/>
                </a:lnTo>
                <a:lnTo>
                  <a:pt x="2465298" y="557784"/>
                </a:lnTo>
                <a:lnTo>
                  <a:pt x="2840202" y="557784"/>
                </a:lnTo>
                <a:lnTo>
                  <a:pt x="2840202" y="493166"/>
                </a:lnTo>
                <a:lnTo>
                  <a:pt x="2545765" y="493166"/>
                </a:lnTo>
                <a:lnTo>
                  <a:pt x="2545765" y="445617"/>
                </a:lnTo>
                <a:lnTo>
                  <a:pt x="2840202" y="445617"/>
                </a:lnTo>
                <a:lnTo>
                  <a:pt x="2840202" y="383438"/>
                </a:lnTo>
                <a:lnTo>
                  <a:pt x="2545765" y="383438"/>
                </a:lnTo>
                <a:lnTo>
                  <a:pt x="2545765" y="332841"/>
                </a:lnTo>
                <a:close/>
              </a:path>
              <a:path w="2840354" h="565150">
                <a:moveTo>
                  <a:pt x="2840202" y="445617"/>
                </a:moveTo>
                <a:lnTo>
                  <a:pt x="2759735" y="445617"/>
                </a:lnTo>
                <a:lnTo>
                  <a:pt x="2759735" y="493166"/>
                </a:lnTo>
                <a:lnTo>
                  <a:pt x="2840202" y="493166"/>
                </a:lnTo>
                <a:lnTo>
                  <a:pt x="2840202" y="445617"/>
                </a:lnTo>
                <a:close/>
              </a:path>
              <a:path w="2840354" h="565150">
                <a:moveTo>
                  <a:pt x="2840202" y="332841"/>
                </a:moveTo>
                <a:lnTo>
                  <a:pt x="2759735" y="332841"/>
                </a:lnTo>
                <a:lnTo>
                  <a:pt x="2759735" y="383438"/>
                </a:lnTo>
                <a:lnTo>
                  <a:pt x="2840202" y="383438"/>
                </a:lnTo>
                <a:lnTo>
                  <a:pt x="2840202" y="3328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2286" y="5330190"/>
            <a:ext cx="2265352" cy="311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94286" y="5330190"/>
            <a:ext cx="2265352" cy="311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96286" y="5330190"/>
            <a:ext cx="2265352" cy="311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198286" y="5330190"/>
            <a:ext cx="2265352" cy="311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00287" y="5330190"/>
            <a:ext cx="2265352" cy="31191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91055" y="4742280"/>
            <a:ext cx="1802130" cy="370205"/>
          </a:xfrm>
          <a:custGeom>
            <a:avLst/>
            <a:gdLst/>
            <a:ahLst/>
            <a:cxnLst/>
            <a:rect l="l" t="t" r="r" b="b"/>
            <a:pathLst>
              <a:path w="1802129" h="370204">
                <a:moveTo>
                  <a:pt x="316991" y="2031"/>
                </a:moveTo>
                <a:lnTo>
                  <a:pt x="284886" y="2031"/>
                </a:lnTo>
                <a:lnTo>
                  <a:pt x="284886" y="369417"/>
                </a:lnTo>
                <a:lnTo>
                  <a:pt x="316991" y="369417"/>
                </a:lnTo>
                <a:lnTo>
                  <a:pt x="316991" y="178409"/>
                </a:lnTo>
                <a:lnTo>
                  <a:pt x="297484" y="178409"/>
                </a:lnTo>
                <a:lnTo>
                  <a:pt x="297484" y="149961"/>
                </a:lnTo>
                <a:lnTo>
                  <a:pt x="316991" y="149961"/>
                </a:lnTo>
                <a:lnTo>
                  <a:pt x="316991" y="2031"/>
                </a:lnTo>
                <a:close/>
              </a:path>
              <a:path w="1802129" h="370204">
                <a:moveTo>
                  <a:pt x="236524" y="9753"/>
                </a:moveTo>
                <a:lnTo>
                  <a:pt x="204825" y="9753"/>
                </a:lnTo>
                <a:lnTo>
                  <a:pt x="204825" y="351129"/>
                </a:lnTo>
                <a:lnTo>
                  <a:pt x="236524" y="351129"/>
                </a:lnTo>
                <a:lnTo>
                  <a:pt x="236524" y="178409"/>
                </a:lnTo>
                <a:lnTo>
                  <a:pt x="226771" y="178409"/>
                </a:lnTo>
                <a:lnTo>
                  <a:pt x="226771" y="149961"/>
                </a:lnTo>
                <a:lnTo>
                  <a:pt x="236524" y="149961"/>
                </a:lnTo>
                <a:lnTo>
                  <a:pt x="236524" y="9753"/>
                </a:lnTo>
                <a:close/>
              </a:path>
              <a:path w="1802129" h="370204">
                <a:moveTo>
                  <a:pt x="236524" y="149961"/>
                </a:moveTo>
                <a:lnTo>
                  <a:pt x="226771" y="149961"/>
                </a:lnTo>
                <a:lnTo>
                  <a:pt x="226771" y="178409"/>
                </a:lnTo>
                <a:lnTo>
                  <a:pt x="236524" y="178409"/>
                </a:lnTo>
                <a:lnTo>
                  <a:pt x="236524" y="149961"/>
                </a:lnTo>
                <a:close/>
              </a:path>
              <a:path w="1802129" h="370204">
                <a:moveTo>
                  <a:pt x="284886" y="149961"/>
                </a:moveTo>
                <a:lnTo>
                  <a:pt x="236524" y="149961"/>
                </a:lnTo>
                <a:lnTo>
                  <a:pt x="236524" y="178409"/>
                </a:lnTo>
                <a:lnTo>
                  <a:pt x="284886" y="178409"/>
                </a:lnTo>
                <a:lnTo>
                  <a:pt x="284886" y="149961"/>
                </a:lnTo>
                <a:close/>
              </a:path>
              <a:path w="1802129" h="370204">
                <a:moveTo>
                  <a:pt x="316991" y="149961"/>
                </a:moveTo>
                <a:lnTo>
                  <a:pt x="297484" y="149961"/>
                </a:lnTo>
                <a:lnTo>
                  <a:pt x="297484" y="178409"/>
                </a:lnTo>
                <a:lnTo>
                  <a:pt x="316991" y="178409"/>
                </a:lnTo>
                <a:lnTo>
                  <a:pt x="316991" y="149961"/>
                </a:lnTo>
                <a:close/>
              </a:path>
              <a:path w="1802129" h="370204">
                <a:moveTo>
                  <a:pt x="85750" y="58927"/>
                </a:moveTo>
                <a:lnTo>
                  <a:pt x="79654" y="58927"/>
                </a:lnTo>
                <a:lnTo>
                  <a:pt x="79654" y="101193"/>
                </a:lnTo>
                <a:lnTo>
                  <a:pt x="74637" y="154660"/>
                </a:lnTo>
                <a:lnTo>
                  <a:pt x="59639" y="201574"/>
                </a:lnTo>
                <a:lnTo>
                  <a:pt x="34734" y="239953"/>
                </a:lnTo>
                <a:lnTo>
                  <a:pt x="0" y="267817"/>
                </a:lnTo>
                <a:lnTo>
                  <a:pt x="20726" y="293826"/>
                </a:lnTo>
                <a:lnTo>
                  <a:pt x="51294" y="269306"/>
                </a:lnTo>
                <a:lnTo>
                  <a:pt x="75170" y="236846"/>
                </a:lnTo>
                <a:lnTo>
                  <a:pt x="92298" y="197383"/>
                </a:lnTo>
                <a:lnTo>
                  <a:pt x="96924" y="176970"/>
                </a:lnTo>
                <a:lnTo>
                  <a:pt x="91198" y="159035"/>
                </a:lnTo>
                <a:lnTo>
                  <a:pt x="85750" y="101193"/>
                </a:lnTo>
                <a:lnTo>
                  <a:pt x="85750" y="58927"/>
                </a:lnTo>
                <a:close/>
              </a:path>
              <a:path w="1802129" h="370204">
                <a:moveTo>
                  <a:pt x="112166" y="58927"/>
                </a:moveTo>
                <a:lnTo>
                  <a:pt x="106070" y="58927"/>
                </a:lnTo>
                <a:lnTo>
                  <a:pt x="106070" y="101193"/>
                </a:lnTo>
                <a:lnTo>
                  <a:pt x="102617" y="151853"/>
                </a:lnTo>
                <a:lnTo>
                  <a:pt x="96924" y="176970"/>
                </a:lnTo>
                <a:lnTo>
                  <a:pt x="107391" y="209753"/>
                </a:lnTo>
                <a:lnTo>
                  <a:pt x="134099" y="251097"/>
                </a:lnTo>
                <a:lnTo>
                  <a:pt x="171094" y="280822"/>
                </a:lnTo>
                <a:lnTo>
                  <a:pt x="191008" y="254812"/>
                </a:lnTo>
                <a:lnTo>
                  <a:pt x="156914" y="229152"/>
                </a:lnTo>
                <a:lnTo>
                  <a:pt x="132232" y="193395"/>
                </a:lnTo>
                <a:lnTo>
                  <a:pt x="117227" y="149942"/>
                </a:lnTo>
                <a:lnTo>
                  <a:pt x="112166" y="101193"/>
                </a:lnTo>
                <a:lnTo>
                  <a:pt x="112166" y="58927"/>
                </a:lnTo>
                <a:close/>
              </a:path>
              <a:path w="1802129" h="370204">
                <a:moveTo>
                  <a:pt x="106070" y="58927"/>
                </a:moveTo>
                <a:lnTo>
                  <a:pt x="85750" y="58927"/>
                </a:lnTo>
                <a:lnTo>
                  <a:pt x="85750" y="101193"/>
                </a:lnTo>
                <a:lnTo>
                  <a:pt x="91198" y="159035"/>
                </a:lnTo>
                <a:lnTo>
                  <a:pt x="96924" y="176970"/>
                </a:lnTo>
                <a:lnTo>
                  <a:pt x="102617" y="151853"/>
                </a:lnTo>
                <a:lnTo>
                  <a:pt x="106070" y="101193"/>
                </a:lnTo>
                <a:lnTo>
                  <a:pt x="106070" y="58927"/>
                </a:lnTo>
                <a:close/>
              </a:path>
              <a:path w="1802129" h="370204">
                <a:moveTo>
                  <a:pt x="179222" y="45110"/>
                </a:moveTo>
                <a:lnTo>
                  <a:pt x="8534" y="45110"/>
                </a:lnTo>
                <a:lnTo>
                  <a:pt x="8534" y="73151"/>
                </a:lnTo>
                <a:lnTo>
                  <a:pt x="79654" y="73151"/>
                </a:lnTo>
                <a:lnTo>
                  <a:pt x="79654" y="58927"/>
                </a:lnTo>
                <a:lnTo>
                  <a:pt x="179222" y="58927"/>
                </a:lnTo>
                <a:lnTo>
                  <a:pt x="179222" y="45110"/>
                </a:lnTo>
                <a:close/>
              </a:path>
              <a:path w="1802129" h="370204">
                <a:moveTo>
                  <a:pt x="179222" y="58927"/>
                </a:moveTo>
                <a:lnTo>
                  <a:pt x="112166" y="58927"/>
                </a:lnTo>
                <a:lnTo>
                  <a:pt x="112166" y="73151"/>
                </a:lnTo>
                <a:lnTo>
                  <a:pt x="179222" y="73151"/>
                </a:lnTo>
                <a:lnTo>
                  <a:pt x="179222" y="58927"/>
                </a:lnTo>
                <a:close/>
              </a:path>
              <a:path w="1802129" h="370204">
                <a:moveTo>
                  <a:pt x="470173" y="40639"/>
                </a:moveTo>
                <a:lnTo>
                  <a:pt x="378733" y="40639"/>
                </a:lnTo>
                <a:lnTo>
                  <a:pt x="378733" y="68275"/>
                </a:lnTo>
                <a:lnTo>
                  <a:pt x="595750" y="68275"/>
                </a:lnTo>
                <a:lnTo>
                  <a:pt x="595750" y="56083"/>
                </a:lnTo>
                <a:lnTo>
                  <a:pt x="470173" y="56083"/>
                </a:lnTo>
                <a:lnTo>
                  <a:pt x="470173" y="40639"/>
                </a:lnTo>
                <a:close/>
              </a:path>
              <a:path w="1802129" h="370204">
                <a:moveTo>
                  <a:pt x="503904" y="0"/>
                </a:moveTo>
                <a:lnTo>
                  <a:pt x="470173" y="0"/>
                </a:lnTo>
                <a:lnTo>
                  <a:pt x="470173" y="56083"/>
                </a:lnTo>
                <a:lnTo>
                  <a:pt x="503904" y="56083"/>
                </a:lnTo>
                <a:lnTo>
                  <a:pt x="503904" y="0"/>
                </a:lnTo>
                <a:close/>
              </a:path>
              <a:path w="1802129" h="370204">
                <a:moveTo>
                  <a:pt x="595750" y="40639"/>
                </a:moveTo>
                <a:lnTo>
                  <a:pt x="503904" y="40639"/>
                </a:lnTo>
                <a:lnTo>
                  <a:pt x="503904" y="56083"/>
                </a:lnTo>
                <a:lnTo>
                  <a:pt x="595750" y="56083"/>
                </a:lnTo>
                <a:lnTo>
                  <a:pt x="595750" y="40639"/>
                </a:lnTo>
                <a:close/>
              </a:path>
              <a:path w="1802129" h="370204">
                <a:moveTo>
                  <a:pt x="487241" y="86969"/>
                </a:moveTo>
                <a:lnTo>
                  <a:pt x="451173" y="91668"/>
                </a:lnTo>
                <a:lnTo>
                  <a:pt x="423335" y="105054"/>
                </a:lnTo>
                <a:lnTo>
                  <a:pt x="405403" y="126060"/>
                </a:lnTo>
                <a:lnTo>
                  <a:pt x="399053" y="153619"/>
                </a:lnTo>
                <a:lnTo>
                  <a:pt x="405403" y="180879"/>
                </a:lnTo>
                <a:lnTo>
                  <a:pt x="423335" y="201624"/>
                </a:lnTo>
                <a:lnTo>
                  <a:pt x="451173" y="214826"/>
                </a:lnTo>
                <a:lnTo>
                  <a:pt x="487241" y="219455"/>
                </a:lnTo>
                <a:lnTo>
                  <a:pt x="522903" y="214826"/>
                </a:lnTo>
                <a:lnTo>
                  <a:pt x="550640" y="201624"/>
                </a:lnTo>
                <a:lnTo>
                  <a:pt x="557730" y="193446"/>
                </a:lnTo>
                <a:lnTo>
                  <a:pt x="487241" y="193446"/>
                </a:lnTo>
                <a:lnTo>
                  <a:pt x="464248" y="190595"/>
                </a:lnTo>
                <a:lnTo>
                  <a:pt x="446551" y="182524"/>
                </a:lnTo>
                <a:lnTo>
                  <a:pt x="435178" y="169957"/>
                </a:lnTo>
                <a:lnTo>
                  <a:pt x="431158" y="153619"/>
                </a:lnTo>
                <a:lnTo>
                  <a:pt x="435178" y="136874"/>
                </a:lnTo>
                <a:lnTo>
                  <a:pt x="446551" y="124205"/>
                </a:lnTo>
                <a:lnTo>
                  <a:pt x="464248" y="116185"/>
                </a:lnTo>
                <a:lnTo>
                  <a:pt x="487241" y="113385"/>
                </a:lnTo>
                <a:lnTo>
                  <a:pt x="557772" y="113385"/>
                </a:lnTo>
                <a:lnTo>
                  <a:pt x="550640" y="105054"/>
                </a:lnTo>
                <a:lnTo>
                  <a:pt x="522903" y="91668"/>
                </a:lnTo>
                <a:lnTo>
                  <a:pt x="487241" y="86969"/>
                </a:lnTo>
                <a:close/>
              </a:path>
              <a:path w="1802129" h="370204">
                <a:moveTo>
                  <a:pt x="557772" y="113385"/>
                </a:moveTo>
                <a:lnTo>
                  <a:pt x="487241" y="113385"/>
                </a:lnTo>
                <a:lnTo>
                  <a:pt x="509828" y="116185"/>
                </a:lnTo>
                <a:lnTo>
                  <a:pt x="527424" y="124205"/>
                </a:lnTo>
                <a:lnTo>
                  <a:pt x="538848" y="136874"/>
                </a:lnTo>
                <a:lnTo>
                  <a:pt x="542918" y="153619"/>
                </a:lnTo>
                <a:lnTo>
                  <a:pt x="538848" y="169957"/>
                </a:lnTo>
                <a:lnTo>
                  <a:pt x="527424" y="182524"/>
                </a:lnTo>
                <a:lnTo>
                  <a:pt x="509828" y="190595"/>
                </a:lnTo>
                <a:lnTo>
                  <a:pt x="487241" y="193446"/>
                </a:lnTo>
                <a:lnTo>
                  <a:pt x="557730" y="193446"/>
                </a:lnTo>
                <a:lnTo>
                  <a:pt x="568623" y="180879"/>
                </a:lnTo>
                <a:lnTo>
                  <a:pt x="575024" y="153619"/>
                </a:lnTo>
                <a:lnTo>
                  <a:pt x="568623" y="126060"/>
                </a:lnTo>
                <a:lnTo>
                  <a:pt x="557772" y="113385"/>
                </a:lnTo>
                <a:close/>
              </a:path>
              <a:path w="1802129" h="370204">
                <a:moveTo>
                  <a:pt x="662806" y="2031"/>
                </a:moveTo>
                <a:lnTo>
                  <a:pt x="629075" y="2031"/>
                </a:lnTo>
                <a:lnTo>
                  <a:pt x="629075" y="231647"/>
                </a:lnTo>
                <a:lnTo>
                  <a:pt x="662806" y="231647"/>
                </a:lnTo>
                <a:lnTo>
                  <a:pt x="662806" y="131267"/>
                </a:lnTo>
                <a:lnTo>
                  <a:pt x="653459" y="131267"/>
                </a:lnTo>
                <a:lnTo>
                  <a:pt x="653459" y="103225"/>
                </a:lnTo>
                <a:lnTo>
                  <a:pt x="662806" y="103225"/>
                </a:lnTo>
                <a:lnTo>
                  <a:pt x="662806" y="2031"/>
                </a:lnTo>
                <a:close/>
              </a:path>
              <a:path w="1802129" h="370204">
                <a:moveTo>
                  <a:pt x="662806" y="103225"/>
                </a:moveTo>
                <a:lnTo>
                  <a:pt x="653459" y="103225"/>
                </a:lnTo>
                <a:lnTo>
                  <a:pt x="653459" y="131267"/>
                </a:lnTo>
                <a:lnTo>
                  <a:pt x="662806" y="131267"/>
                </a:lnTo>
                <a:lnTo>
                  <a:pt x="662806" y="103225"/>
                </a:lnTo>
                <a:close/>
              </a:path>
              <a:path w="1802129" h="370204">
                <a:moveTo>
                  <a:pt x="717264" y="103225"/>
                </a:moveTo>
                <a:lnTo>
                  <a:pt x="662806" y="103225"/>
                </a:lnTo>
                <a:lnTo>
                  <a:pt x="662806" y="131267"/>
                </a:lnTo>
                <a:lnTo>
                  <a:pt x="717264" y="131267"/>
                </a:lnTo>
                <a:lnTo>
                  <a:pt x="717264" y="103225"/>
                </a:lnTo>
                <a:close/>
              </a:path>
              <a:path w="1802129" h="370204">
                <a:moveTo>
                  <a:pt x="662806" y="251561"/>
                </a:moveTo>
                <a:lnTo>
                  <a:pt x="424249" y="251561"/>
                </a:lnTo>
                <a:lnTo>
                  <a:pt x="424249" y="279196"/>
                </a:lnTo>
                <a:lnTo>
                  <a:pt x="629075" y="279196"/>
                </a:lnTo>
                <a:lnTo>
                  <a:pt x="629075" y="369417"/>
                </a:lnTo>
                <a:lnTo>
                  <a:pt x="662806" y="369417"/>
                </a:lnTo>
                <a:lnTo>
                  <a:pt x="662806" y="251561"/>
                </a:lnTo>
                <a:close/>
              </a:path>
              <a:path w="1802129" h="370204">
                <a:moveTo>
                  <a:pt x="1083398" y="176783"/>
                </a:moveTo>
                <a:lnTo>
                  <a:pt x="751370" y="176783"/>
                </a:lnTo>
                <a:lnTo>
                  <a:pt x="751370" y="204012"/>
                </a:lnTo>
                <a:lnTo>
                  <a:pt x="1083398" y="204012"/>
                </a:lnTo>
                <a:lnTo>
                  <a:pt x="1083398" y="176783"/>
                </a:lnTo>
                <a:close/>
              </a:path>
              <a:path w="1802129" h="370204">
                <a:moveTo>
                  <a:pt x="917181" y="235711"/>
                </a:moveTo>
                <a:lnTo>
                  <a:pt x="864406" y="240182"/>
                </a:lnTo>
                <a:lnTo>
                  <a:pt x="824776" y="253186"/>
                </a:lnTo>
                <a:lnTo>
                  <a:pt x="799852" y="274116"/>
                </a:lnTo>
                <a:lnTo>
                  <a:pt x="791197" y="302361"/>
                </a:lnTo>
                <a:lnTo>
                  <a:pt x="799852" y="330542"/>
                </a:lnTo>
                <a:lnTo>
                  <a:pt x="824776" y="351332"/>
                </a:lnTo>
                <a:lnTo>
                  <a:pt x="864406" y="364197"/>
                </a:lnTo>
                <a:lnTo>
                  <a:pt x="917181" y="368604"/>
                </a:lnTo>
                <a:lnTo>
                  <a:pt x="969956" y="364197"/>
                </a:lnTo>
                <a:lnTo>
                  <a:pt x="1009586" y="351332"/>
                </a:lnTo>
                <a:lnTo>
                  <a:pt x="1020548" y="342188"/>
                </a:lnTo>
                <a:lnTo>
                  <a:pt x="917181" y="342188"/>
                </a:lnTo>
                <a:lnTo>
                  <a:pt x="878655" y="339508"/>
                </a:lnTo>
                <a:lnTo>
                  <a:pt x="849769" y="331723"/>
                </a:lnTo>
                <a:lnTo>
                  <a:pt x="831627" y="319214"/>
                </a:lnTo>
                <a:lnTo>
                  <a:pt x="825334" y="302361"/>
                </a:lnTo>
                <a:lnTo>
                  <a:pt x="831627" y="285337"/>
                </a:lnTo>
                <a:lnTo>
                  <a:pt x="849769" y="272846"/>
                </a:lnTo>
                <a:lnTo>
                  <a:pt x="878655" y="265156"/>
                </a:lnTo>
                <a:lnTo>
                  <a:pt x="917181" y="262534"/>
                </a:lnTo>
                <a:lnTo>
                  <a:pt x="1020717" y="262534"/>
                </a:lnTo>
                <a:lnTo>
                  <a:pt x="1009586" y="253186"/>
                </a:lnTo>
                <a:lnTo>
                  <a:pt x="969956" y="240182"/>
                </a:lnTo>
                <a:lnTo>
                  <a:pt x="917181" y="235711"/>
                </a:lnTo>
                <a:close/>
              </a:path>
              <a:path w="1802129" h="370204">
                <a:moveTo>
                  <a:pt x="1020717" y="262534"/>
                </a:moveTo>
                <a:lnTo>
                  <a:pt x="917181" y="262534"/>
                </a:lnTo>
                <a:lnTo>
                  <a:pt x="955878" y="265156"/>
                </a:lnTo>
                <a:lnTo>
                  <a:pt x="984745" y="272846"/>
                </a:lnTo>
                <a:lnTo>
                  <a:pt x="1002791" y="285337"/>
                </a:lnTo>
                <a:lnTo>
                  <a:pt x="1009027" y="302361"/>
                </a:lnTo>
                <a:lnTo>
                  <a:pt x="1002791" y="319214"/>
                </a:lnTo>
                <a:lnTo>
                  <a:pt x="984745" y="331723"/>
                </a:lnTo>
                <a:lnTo>
                  <a:pt x="955878" y="339508"/>
                </a:lnTo>
                <a:lnTo>
                  <a:pt x="917181" y="342188"/>
                </a:lnTo>
                <a:lnTo>
                  <a:pt x="1020548" y="342188"/>
                </a:lnTo>
                <a:lnTo>
                  <a:pt x="1034510" y="330542"/>
                </a:lnTo>
                <a:lnTo>
                  <a:pt x="1043165" y="302361"/>
                </a:lnTo>
                <a:lnTo>
                  <a:pt x="1034510" y="274116"/>
                </a:lnTo>
                <a:lnTo>
                  <a:pt x="1020717" y="262534"/>
                </a:lnTo>
                <a:close/>
              </a:path>
              <a:path w="1802129" h="370204">
                <a:moveTo>
                  <a:pt x="909866" y="35356"/>
                </a:moveTo>
                <a:lnTo>
                  <a:pt x="895642" y="35356"/>
                </a:lnTo>
                <a:lnTo>
                  <a:pt x="895642" y="46329"/>
                </a:lnTo>
                <a:lnTo>
                  <a:pt x="885278" y="75552"/>
                </a:lnTo>
                <a:lnTo>
                  <a:pt x="857542" y="99974"/>
                </a:lnTo>
                <a:lnTo>
                  <a:pt x="817460" y="117995"/>
                </a:lnTo>
                <a:lnTo>
                  <a:pt x="770064" y="128015"/>
                </a:lnTo>
                <a:lnTo>
                  <a:pt x="782256" y="154431"/>
                </a:lnTo>
                <a:lnTo>
                  <a:pt x="836733" y="142055"/>
                </a:lnTo>
                <a:lnTo>
                  <a:pt x="882484" y="119125"/>
                </a:lnTo>
                <a:lnTo>
                  <a:pt x="913987" y="86823"/>
                </a:lnTo>
                <a:lnTo>
                  <a:pt x="917769" y="73765"/>
                </a:lnTo>
                <a:lnTo>
                  <a:pt x="909866" y="46329"/>
                </a:lnTo>
                <a:lnTo>
                  <a:pt x="909866" y="35356"/>
                </a:lnTo>
                <a:close/>
              </a:path>
              <a:path w="1802129" h="370204">
                <a:moveTo>
                  <a:pt x="939533" y="35356"/>
                </a:moveTo>
                <a:lnTo>
                  <a:pt x="925715" y="35356"/>
                </a:lnTo>
                <a:lnTo>
                  <a:pt x="925715" y="46329"/>
                </a:lnTo>
                <a:lnTo>
                  <a:pt x="917769" y="73765"/>
                </a:lnTo>
                <a:lnTo>
                  <a:pt x="921531" y="86823"/>
                </a:lnTo>
                <a:lnTo>
                  <a:pt x="952893" y="119125"/>
                </a:lnTo>
                <a:lnTo>
                  <a:pt x="998505" y="142055"/>
                </a:lnTo>
                <a:lnTo>
                  <a:pt x="1052918" y="154431"/>
                </a:lnTo>
                <a:lnTo>
                  <a:pt x="1065110" y="128015"/>
                </a:lnTo>
                <a:lnTo>
                  <a:pt x="1017714" y="117995"/>
                </a:lnTo>
                <a:lnTo>
                  <a:pt x="977633" y="99974"/>
                </a:lnTo>
                <a:lnTo>
                  <a:pt x="949896" y="75552"/>
                </a:lnTo>
                <a:lnTo>
                  <a:pt x="939533" y="46329"/>
                </a:lnTo>
                <a:lnTo>
                  <a:pt x="939533" y="35356"/>
                </a:lnTo>
                <a:close/>
              </a:path>
              <a:path w="1802129" h="370204">
                <a:moveTo>
                  <a:pt x="925715" y="35356"/>
                </a:moveTo>
                <a:lnTo>
                  <a:pt x="909866" y="35356"/>
                </a:lnTo>
                <a:lnTo>
                  <a:pt x="909866" y="46329"/>
                </a:lnTo>
                <a:lnTo>
                  <a:pt x="917769" y="73765"/>
                </a:lnTo>
                <a:lnTo>
                  <a:pt x="925715" y="46329"/>
                </a:lnTo>
                <a:lnTo>
                  <a:pt x="925715" y="35356"/>
                </a:lnTo>
                <a:close/>
              </a:path>
              <a:path w="1802129" h="370204">
                <a:moveTo>
                  <a:pt x="1053731" y="20726"/>
                </a:moveTo>
                <a:lnTo>
                  <a:pt x="781850" y="20726"/>
                </a:lnTo>
                <a:lnTo>
                  <a:pt x="781850" y="47955"/>
                </a:lnTo>
                <a:lnTo>
                  <a:pt x="895065" y="47955"/>
                </a:lnTo>
                <a:lnTo>
                  <a:pt x="895642" y="46329"/>
                </a:lnTo>
                <a:lnTo>
                  <a:pt x="895642" y="35356"/>
                </a:lnTo>
                <a:lnTo>
                  <a:pt x="1053731" y="35356"/>
                </a:lnTo>
                <a:lnTo>
                  <a:pt x="1053731" y="20726"/>
                </a:lnTo>
                <a:close/>
              </a:path>
              <a:path w="1802129" h="370204">
                <a:moveTo>
                  <a:pt x="1053731" y="35356"/>
                </a:moveTo>
                <a:lnTo>
                  <a:pt x="939533" y="35356"/>
                </a:lnTo>
                <a:lnTo>
                  <a:pt x="939533" y="46329"/>
                </a:lnTo>
                <a:lnTo>
                  <a:pt x="940109" y="47955"/>
                </a:lnTo>
                <a:lnTo>
                  <a:pt x="1053731" y="47955"/>
                </a:lnTo>
                <a:lnTo>
                  <a:pt x="1053731" y="35356"/>
                </a:lnTo>
                <a:close/>
              </a:path>
              <a:path w="1802129" h="370204">
                <a:moveTo>
                  <a:pt x="1427581" y="2031"/>
                </a:moveTo>
                <a:lnTo>
                  <a:pt x="1393863" y="2031"/>
                </a:lnTo>
                <a:lnTo>
                  <a:pt x="1393863" y="219455"/>
                </a:lnTo>
                <a:lnTo>
                  <a:pt x="1427581" y="219455"/>
                </a:lnTo>
                <a:lnTo>
                  <a:pt x="1427581" y="161747"/>
                </a:lnTo>
                <a:lnTo>
                  <a:pt x="1407668" y="161747"/>
                </a:lnTo>
                <a:lnTo>
                  <a:pt x="1407668" y="134518"/>
                </a:lnTo>
                <a:lnTo>
                  <a:pt x="1427581" y="134518"/>
                </a:lnTo>
                <a:lnTo>
                  <a:pt x="1427581" y="89001"/>
                </a:lnTo>
                <a:lnTo>
                  <a:pt x="1406867" y="89001"/>
                </a:lnTo>
                <a:lnTo>
                  <a:pt x="1406867" y="61366"/>
                </a:lnTo>
                <a:lnTo>
                  <a:pt x="1427581" y="61366"/>
                </a:lnTo>
                <a:lnTo>
                  <a:pt x="1427581" y="2031"/>
                </a:lnTo>
                <a:close/>
              </a:path>
              <a:path w="1802129" h="370204">
                <a:moveTo>
                  <a:pt x="1310132" y="29667"/>
                </a:moveTo>
                <a:lnTo>
                  <a:pt x="1142295" y="29667"/>
                </a:lnTo>
                <a:lnTo>
                  <a:pt x="1142295" y="193039"/>
                </a:lnTo>
                <a:lnTo>
                  <a:pt x="1310132" y="193039"/>
                </a:lnTo>
                <a:lnTo>
                  <a:pt x="1310132" y="166217"/>
                </a:lnTo>
                <a:lnTo>
                  <a:pt x="1175213" y="166217"/>
                </a:lnTo>
                <a:lnTo>
                  <a:pt x="1175213" y="56895"/>
                </a:lnTo>
                <a:lnTo>
                  <a:pt x="1310132" y="56895"/>
                </a:lnTo>
                <a:lnTo>
                  <a:pt x="1310132" y="29667"/>
                </a:lnTo>
                <a:close/>
              </a:path>
              <a:path w="1802129" h="370204">
                <a:moveTo>
                  <a:pt x="1310132" y="56895"/>
                </a:moveTo>
                <a:lnTo>
                  <a:pt x="1276807" y="56895"/>
                </a:lnTo>
                <a:lnTo>
                  <a:pt x="1276807" y="166217"/>
                </a:lnTo>
                <a:lnTo>
                  <a:pt x="1310132" y="166217"/>
                </a:lnTo>
                <a:lnTo>
                  <a:pt x="1310132" y="161747"/>
                </a:lnTo>
                <a:lnTo>
                  <a:pt x="1300784" y="161747"/>
                </a:lnTo>
                <a:lnTo>
                  <a:pt x="1300784" y="134518"/>
                </a:lnTo>
                <a:lnTo>
                  <a:pt x="1310132" y="134518"/>
                </a:lnTo>
                <a:lnTo>
                  <a:pt x="1310132" y="89001"/>
                </a:lnTo>
                <a:lnTo>
                  <a:pt x="1300784" y="89001"/>
                </a:lnTo>
                <a:lnTo>
                  <a:pt x="1300784" y="61366"/>
                </a:lnTo>
                <a:lnTo>
                  <a:pt x="1310132" y="61366"/>
                </a:lnTo>
                <a:lnTo>
                  <a:pt x="1310132" y="56895"/>
                </a:lnTo>
                <a:close/>
              </a:path>
              <a:path w="1802129" h="370204">
                <a:moveTo>
                  <a:pt x="1310132" y="134518"/>
                </a:moveTo>
                <a:lnTo>
                  <a:pt x="1300784" y="134518"/>
                </a:lnTo>
                <a:lnTo>
                  <a:pt x="1300784" y="161747"/>
                </a:lnTo>
                <a:lnTo>
                  <a:pt x="1310132" y="161747"/>
                </a:lnTo>
                <a:lnTo>
                  <a:pt x="1310132" y="134518"/>
                </a:lnTo>
                <a:close/>
              </a:path>
              <a:path w="1802129" h="370204">
                <a:moveTo>
                  <a:pt x="1393863" y="134518"/>
                </a:moveTo>
                <a:lnTo>
                  <a:pt x="1310132" y="134518"/>
                </a:lnTo>
                <a:lnTo>
                  <a:pt x="1310132" y="161747"/>
                </a:lnTo>
                <a:lnTo>
                  <a:pt x="1393863" y="161747"/>
                </a:lnTo>
                <a:lnTo>
                  <a:pt x="1393863" y="134518"/>
                </a:lnTo>
                <a:close/>
              </a:path>
              <a:path w="1802129" h="370204">
                <a:moveTo>
                  <a:pt x="1427581" y="134518"/>
                </a:moveTo>
                <a:lnTo>
                  <a:pt x="1407668" y="134518"/>
                </a:lnTo>
                <a:lnTo>
                  <a:pt x="1407668" y="161747"/>
                </a:lnTo>
                <a:lnTo>
                  <a:pt x="1427581" y="161747"/>
                </a:lnTo>
                <a:lnTo>
                  <a:pt x="1427581" y="134518"/>
                </a:lnTo>
                <a:close/>
              </a:path>
              <a:path w="1802129" h="370204">
                <a:moveTo>
                  <a:pt x="1310132" y="61366"/>
                </a:moveTo>
                <a:lnTo>
                  <a:pt x="1300784" y="61366"/>
                </a:lnTo>
                <a:lnTo>
                  <a:pt x="1300784" y="89001"/>
                </a:lnTo>
                <a:lnTo>
                  <a:pt x="1310132" y="89001"/>
                </a:lnTo>
                <a:lnTo>
                  <a:pt x="1310132" y="61366"/>
                </a:lnTo>
                <a:close/>
              </a:path>
              <a:path w="1802129" h="370204">
                <a:moveTo>
                  <a:pt x="1393863" y="61366"/>
                </a:moveTo>
                <a:lnTo>
                  <a:pt x="1310132" y="61366"/>
                </a:lnTo>
                <a:lnTo>
                  <a:pt x="1310132" y="89001"/>
                </a:lnTo>
                <a:lnTo>
                  <a:pt x="1393863" y="89001"/>
                </a:lnTo>
                <a:lnTo>
                  <a:pt x="1393863" y="61366"/>
                </a:lnTo>
                <a:close/>
              </a:path>
              <a:path w="1802129" h="370204">
                <a:moveTo>
                  <a:pt x="1427581" y="61366"/>
                </a:moveTo>
                <a:lnTo>
                  <a:pt x="1406867" y="61366"/>
                </a:lnTo>
                <a:lnTo>
                  <a:pt x="1406867" y="89001"/>
                </a:lnTo>
                <a:lnTo>
                  <a:pt x="1427581" y="89001"/>
                </a:lnTo>
                <a:lnTo>
                  <a:pt x="1427581" y="61366"/>
                </a:lnTo>
                <a:close/>
              </a:path>
              <a:path w="1802129" h="370204">
                <a:moveTo>
                  <a:pt x="1306893" y="230022"/>
                </a:moveTo>
                <a:lnTo>
                  <a:pt x="1255651" y="234708"/>
                </a:lnTo>
                <a:lnTo>
                  <a:pt x="1217022" y="248310"/>
                </a:lnTo>
                <a:lnTo>
                  <a:pt x="1192644" y="270141"/>
                </a:lnTo>
                <a:lnTo>
                  <a:pt x="1184154" y="299516"/>
                </a:lnTo>
                <a:lnTo>
                  <a:pt x="1192644" y="328828"/>
                </a:lnTo>
                <a:lnTo>
                  <a:pt x="1217022" y="350519"/>
                </a:lnTo>
                <a:lnTo>
                  <a:pt x="1255651" y="363981"/>
                </a:lnTo>
                <a:lnTo>
                  <a:pt x="1306893" y="368604"/>
                </a:lnTo>
                <a:lnTo>
                  <a:pt x="1357894" y="363981"/>
                </a:lnTo>
                <a:lnTo>
                  <a:pt x="1396396" y="350519"/>
                </a:lnTo>
                <a:lnTo>
                  <a:pt x="1405740" y="342188"/>
                </a:lnTo>
                <a:lnTo>
                  <a:pt x="1306893" y="342188"/>
                </a:lnTo>
                <a:lnTo>
                  <a:pt x="1269666" y="339292"/>
                </a:lnTo>
                <a:lnTo>
                  <a:pt x="1241660" y="330910"/>
                </a:lnTo>
                <a:lnTo>
                  <a:pt x="1224019" y="317499"/>
                </a:lnTo>
                <a:lnTo>
                  <a:pt x="1217885" y="299516"/>
                </a:lnTo>
                <a:lnTo>
                  <a:pt x="1224019" y="281533"/>
                </a:lnTo>
                <a:lnTo>
                  <a:pt x="1241660" y="268122"/>
                </a:lnTo>
                <a:lnTo>
                  <a:pt x="1269666" y="259740"/>
                </a:lnTo>
                <a:lnTo>
                  <a:pt x="1306893" y="256844"/>
                </a:lnTo>
                <a:lnTo>
                  <a:pt x="1405907" y="256844"/>
                </a:lnTo>
                <a:lnTo>
                  <a:pt x="1396396" y="248310"/>
                </a:lnTo>
                <a:lnTo>
                  <a:pt x="1357894" y="234708"/>
                </a:lnTo>
                <a:lnTo>
                  <a:pt x="1306893" y="230022"/>
                </a:lnTo>
                <a:close/>
              </a:path>
              <a:path w="1802129" h="370204">
                <a:moveTo>
                  <a:pt x="1405907" y="256844"/>
                </a:moveTo>
                <a:lnTo>
                  <a:pt x="1306893" y="256844"/>
                </a:lnTo>
                <a:lnTo>
                  <a:pt x="1344111" y="259740"/>
                </a:lnTo>
                <a:lnTo>
                  <a:pt x="1372115" y="268122"/>
                </a:lnTo>
                <a:lnTo>
                  <a:pt x="1389759" y="281533"/>
                </a:lnTo>
                <a:lnTo>
                  <a:pt x="1395895" y="299516"/>
                </a:lnTo>
                <a:lnTo>
                  <a:pt x="1389759" y="317499"/>
                </a:lnTo>
                <a:lnTo>
                  <a:pt x="1372115" y="330910"/>
                </a:lnTo>
                <a:lnTo>
                  <a:pt x="1344111" y="339292"/>
                </a:lnTo>
                <a:lnTo>
                  <a:pt x="1306893" y="342188"/>
                </a:lnTo>
                <a:lnTo>
                  <a:pt x="1405740" y="342188"/>
                </a:lnTo>
                <a:lnTo>
                  <a:pt x="1420725" y="328828"/>
                </a:lnTo>
                <a:lnTo>
                  <a:pt x="1429207" y="299516"/>
                </a:lnTo>
                <a:lnTo>
                  <a:pt x="1420725" y="270141"/>
                </a:lnTo>
                <a:lnTo>
                  <a:pt x="1405907" y="256844"/>
                </a:lnTo>
                <a:close/>
              </a:path>
              <a:path w="1802129" h="370204">
                <a:moveTo>
                  <a:pt x="1801850" y="1625"/>
                </a:moveTo>
                <a:lnTo>
                  <a:pt x="1768525" y="1625"/>
                </a:lnTo>
                <a:lnTo>
                  <a:pt x="1768525" y="369823"/>
                </a:lnTo>
                <a:lnTo>
                  <a:pt x="1801850" y="369823"/>
                </a:lnTo>
                <a:lnTo>
                  <a:pt x="1801850" y="154025"/>
                </a:lnTo>
                <a:lnTo>
                  <a:pt x="1785188" y="154025"/>
                </a:lnTo>
                <a:lnTo>
                  <a:pt x="1785188" y="126390"/>
                </a:lnTo>
                <a:lnTo>
                  <a:pt x="1801850" y="126390"/>
                </a:lnTo>
                <a:lnTo>
                  <a:pt x="1801850" y="1625"/>
                </a:lnTo>
                <a:close/>
              </a:path>
              <a:path w="1802129" h="370204">
                <a:moveTo>
                  <a:pt x="1600682" y="33731"/>
                </a:moveTo>
                <a:lnTo>
                  <a:pt x="1594180" y="33731"/>
                </a:lnTo>
                <a:lnTo>
                  <a:pt x="1594180" y="99161"/>
                </a:lnTo>
                <a:lnTo>
                  <a:pt x="1586858" y="150101"/>
                </a:lnTo>
                <a:lnTo>
                  <a:pt x="1566697" y="197611"/>
                </a:lnTo>
                <a:lnTo>
                  <a:pt x="1536401" y="237350"/>
                </a:lnTo>
                <a:lnTo>
                  <a:pt x="1498676" y="264972"/>
                </a:lnTo>
                <a:lnTo>
                  <a:pt x="1520215" y="291794"/>
                </a:lnTo>
                <a:lnTo>
                  <a:pt x="1553098" y="267664"/>
                </a:lnTo>
                <a:lnTo>
                  <a:pt x="1581084" y="234229"/>
                </a:lnTo>
                <a:lnTo>
                  <a:pt x="1602789" y="193595"/>
                </a:lnTo>
                <a:lnTo>
                  <a:pt x="1611484" y="165273"/>
                </a:lnTo>
                <a:lnTo>
                  <a:pt x="1605595" y="146531"/>
                </a:lnTo>
                <a:lnTo>
                  <a:pt x="1600682" y="99161"/>
                </a:lnTo>
                <a:lnTo>
                  <a:pt x="1600682" y="33731"/>
                </a:lnTo>
                <a:close/>
              </a:path>
              <a:path w="1802129" h="370204">
                <a:moveTo>
                  <a:pt x="1627911" y="33731"/>
                </a:moveTo>
                <a:lnTo>
                  <a:pt x="1621815" y="33731"/>
                </a:lnTo>
                <a:lnTo>
                  <a:pt x="1621815" y="99161"/>
                </a:lnTo>
                <a:lnTo>
                  <a:pt x="1616828" y="147871"/>
                </a:lnTo>
                <a:lnTo>
                  <a:pt x="1619500" y="190780"/>
                </a:lnTo>
                <a:lnTo>
                  <a:pt x="1641150" y="229957"/>
                </a:lnTo>
                <a:lnTo>
                  <a:pt x="1669295" y="262111"/>
                </a:lnTo>
                <a:lnTo>
                  <a:pt x="1702689" y="285292"/>
                </a:lnTo>
                <a:lnTo>
                  <a:pt x="1722602" y="258063"/>
                </a:lnTo>
                <a:lnTo>
                  <a:pt x="1685347" y="232035"/>
                </a:lnTo>
                <a:lnTo>
                  <a:pt x="1655292" y="194309"/>
                </a:lnTo>
                <a:lnTo>
                  <a:pt x="1635220" y="148736"/>
                </a:lnTo>
                <a:lnTo>
                  <a:pt x="1627911" y="99161"/>
                </a:lnTo>
                <a:lnTo>
                  <a:pt x="1627911" y="33731"/>
                </a:lnTo>
                <a:close/>
              </a:path>
              <a:path w="1802129" h="370204">
                <a:moveTo>
                  <a:pt x="1621815" y="33731"/>
                </a:moveTo>
                <a:lnTo>
                  <a:pt x="1600682" y="33731"/>
                </a:lnTo>
                <a:lnTo>
                  <a:pt x="1600682" y="99161"/>
                </a:lnTo>
                <a:lnTo>
                  <a:pt x="1605595" y="146531"/>
                </a:lnTo>
                <a:lnTo>
                  <a:pt x="1611484" y="165273"/>
                </a:lnTo>
                <a:lnTo>
                  <a:pt x="1616828" y="147871"/>
                </a:lnTo>
                <a:lnTo>
                  <a:pt x="1621815" y="99161"/>
                </a:lnTo>
                <a:lnTo>
                  <a:pt x="1621815" y="33731"/>
                </a:lnTo>
                <a:close/>
              </a:path>
              <a:path w="1802129" h="370204">
                <a:moveTo>
                  <a:pt x="1768525" y="126390"/>
                </a:moveTo>
                <a:lnTo>
                  <a:pt x="1682775" y="126390"/>
                </a:lnTo>
                <a:lnTo>
                  <a:pt x="1682775" y="154025"/>
                </a:lnTo>
                <a:lnTo>
                  <a:pt x="1768525" y="154025"/>
                </a:lnTo>
                <a:lnTo>
                  <a:pt x="1768525" y="126390"/>
                </a:lnTo>
                <a:close/>
              </a:path>
              <a:path w="1802129" h="370204">
                <a:moveTo>
                  <a:pt x="1801850" y="126390"/>
                </a:moveTo>
                <a:lnTo>
                  <a:pt x="1785188" y="126390"/>
                </a:lnTo>
                <a:lnTo>
                  <a:pt x="1785188" y="154025"/>
                </a:lnTo>
                <a:lnTo>
                  <a:pt x="1801850" y="154025"/>
                </a:lnTo>
                <a:lnTo>
                  <a:pt x="1801850" y="12639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27272" y="4743904"/>
            <a:ext cx="1798320" cy="368300"/>
          </a:xfrm>
          <a:custGeom>
            <a:avLst/>
            <a:gdLst/>
            <a:ahLst/>
            <a:cxnLst/>
            <a:rect l="l" t="t" r="r" b="b"/>
            <a:pathLst>
              <a:path w="1798320" h="368300">
                <a:moveTo>
                  <a:pt x="302362" y="406"/>
                </a:moveTo>
                <a:lnTo>
                  <a:pt x="268631" y="406"/>
                </a:lnTo>
                <a:lnTo>
                  <a:pt x="268631" y="217830"/>
                </a:lnTo>
                <a:lnTo>
                  <a:pt x="302362" y="217830"/>
                </a:lnTo>
                <a:lnTo>
                  <a:pt x="302362" y="106070"/>
                </a:lnTo>
                <a:lnTo>
                  <a:pt x="275946" y="106070"/>
                </a:lnTo>
                <a:lnTo>
                  <a:pt x="275946" y="78028"/>
                </a:lnTo>
                <a:lnTo>
                  <a:pt x="302362" y="78028"/>
                </a:lnTo>
                <a:lnTo>
                  <a:pt x="302362" y="406"/>
                </a:lnTo>
                <a:close/>
              </a:path>
              <a:path w="1798320" h="368300">
                <a:moveTo>
                  <a:pt x="98755" y="21132"/>
                </a:moveTo>
                <a:lnTo>
                  <a:pt x="92659" y="21132"/>
                </a:lnTo>
                <a:lnTo>
                  <a:pt x="92659" y="58927"/>
                </a:lnTo>
                <a:lnTo>
                  <a:pt x="86067" y="99345"/>
                </a:lnTo>
                <a:lnTo>
                  <a:pt x="67360" y="135077"/>
                </a:lnTo>
                <a:lnTo>
                  <a:pt x="38138" y="164026"/>
                </a:lnTo>
                <a:lnTo>
                  <a:pt x="0" y="184099"/>
                </a:lnTo>
                <a:lnTo>
                  <a:pt x="17475" y="211734"/>
                </a:lnTo>
                <a:lnTo>
                  <a:pt x="60179" y="187915"/>
                </a:lnTo>
                <a:lnTo>
                  <a:pt x="92710" y="153162"/>
                </a:lnTo>
                <a:lnTo>
                  <a:pt x="110777" y="115085"/>
                </a:lnTo>
                <a:lnTo>
                  <a:pt x="105841" y="105035"/>
                </a:lnTo>
                <a:lnTo>
                  <a:pt x="98755" y="57708"/>
                </a:lnTo>
                <a:lnTo>
                  <a:pt x="98755" y="21132"/>
                </a:lnTo>
                <a:close/>
              </a:path>
              <a:path w="1798320" h="368300">
                <a:moveTo>
                  <a:pt x="126391" y="21132"/>
                </a:moveTo>
                <a:lnTo>
                  <a:pt x="120701" y="21132"/>
                </a:lnTo>
                <a:lnTo>
                  <a:pt x="120701" y="58927"/>
                </a:lnTo>
                <a:lnTo>
                  <a:pt x="113430" y="109493"/>
                </a:lnTo>
                <a:lnTo>
                  <a:pt x="110777" y="115085"/>
                </a:lnTo>
                <a:lnTo>
                  <a:pt x="125882" y="145846"/>
                </a:lnTo>
                <a:lnTo>
                  <a:pt x="157048" y="178352"/>
                </a:lnTo>
                <a:lnTo>
                  <a:pt x="197511" y="200761"/>
                </a:lnTo>
                <a:lnTo>
                  <a:pt x="215799" y="174345"/>
                </a:lnTo>
                <a:lnTo>
                  <a:pt x="179197" y="155549"/>
                </a:lnTo>
                <a:lnTo>
                  <a:pt x="150977" y="128523"/>
                </a:lnTo>
                <a:lnTo>
                  <a:pt x="132817" y="95249"/>
                </a:lnTo>
                <a:lnTo>
                  <a:pt x="126391" y="57708"/>
                </a:lnTo>
                <a:lnTo>
                  <a:pt x="126391" y="21132"/>
                </a:lnTo>
                <a:close/>
              </a:path>
              <a:path w="1798320" h="368300">
                <a:moveTo>
                  <a:pt x="120701" y="21132"/>
                </a:moveTo>
                <a:lnTo>
                  <a:pt x="98755" y="21132"/>
                </a:lnTo>
                <a:lnTo>
                  <a:pt x="98755" y="57708"/>
                </a:lnTo>
                <a:lnTo>
                  <a:pt x="105841" y="105035"/>
                </a:lnTo>
                <a:lnTo>
                  <a:pt x="110777" y="115085"/>
                </a:lnTo>
                <a:lnTo>
                  <a:pt x="113430" y="109493"/>
                </a:lnTo>
                <a:lnTo>
                  <a:pt x="120701" y="58927"/>
                </a:lnTo>
                <a:lnTo>
                  <a:pt x="120701" y="21132"/>
                </a:lnTo>
                <a:close/>
              </a:path>
              <a:path w="1798320" h="368300">
                <a:moveTo>
                  <a:pt x="268631" y="78028"/>
                </a:moveTo>
                <a:lnTo>
                  <a:pt x="188976" y="78028"/>
                </a:lnTo>
                <a:lnTo>
                  <a:pt x="188976" y="106070"/>
                </a:lnTo>
                <a:lnTo>
                  <a:pt x="268631" y="106070"/>
                </a:lnTo>
                <a:lnTo>
                  <a:pt x="268631" y="78028"/>
                </a:lnTo>
                <a:close/>
              </a:path>
              <a:path w="1798320" h="368300">
                <a:moveTo>
                  <a:pt x="302362" y="78028"/>
                </a:moveTo>
                <a:lnTo>
                  <a:pt x="275946" y="78028"/>
                </a:lnTo>
                <a:lnTo>
                  <a:pt x="275946" y="106070"/>
                </a:lnTo>
                <a:lnTo>
                  <a:pt x="302362" y="106070"/>
                </a:lnTo>
                <a:lnTo>
                  <a:pt x="302362" y="78028"/>
                </a:lnTo>
                <a:close/>
              </a:path>
              <a:path w="1798320" h="368300">
                <a:moveTo>
                  <a:pt x="181661" y="228396"/>
                </a:moveTo>
                <a:lnTo>
                  <a:pt x="130422" y="233083"/>
                </a:lnTo>
                <a:lnTo>
                  <a:pt x="91795" y="246684"/>
                </a:lnTo>
                <a:lnTo>
                  <a:pt x="67417" y="268516"/>
                </a:lnTo>
                <a:lnTo>
                  <a:pt x="58928" y="297891"/>
                </a:lnTo>
                <a:lnTo>
                  <a:pt x="67417" y="327202"/>
                </a:lnTo>
                <a:lnTo>
                  <a:pt x="91795" y="348894"/>
                </a:lnTo>
                <a:lnTo>
                  <a:pt x="130422" y="362356"/>
                </a:lnTo>
                <a:lnTo>
                  <a:pt x="181661" y="366979"/>
                </a:lnTo>
                <a:lnTo>
                  <a:pt x="232664" y="362356"/>
                </a:lnTo>
                <a:lnTo>
                  <a:pt x="271171" y="348894"/>
                </a:lnTo>
                <a:lnTo>
                  <a:pt x="280516" y="340563"/>
                </a:lnTo>
                <a:lnTo>
                  <a:pt x="181661" y="340563"/>
                </a:lnTo>
                <a:lnTo>
                  <a:pt x="144437" y="337667"/>
                </a:lnTo>
                <a:lnTo>
                  <a:pt x="116433" y="329285"/>
                </a:lnTo>
                <a:lnTo>
                  <a:pt x="98793" y="315874"/>
                </a:lnTo>
                <a:lnTo>
                  <a:pt x="92659" y="297891"/>
                </a:lnTo>
                <a:lnTo>
                  <a:pt x="98793" y="279908"/>
                </a:lnTo>
                <a:lnTo>
                  <a:pt x="116433" y="266496"/>
                </a:lnTo>
                <a:lnTo>
                  <a:pt x="144437" y="258114"/>
                </a:lnTo>
                <a:lnTo>
                  <a:pt x="181661" y="255219"/>
                </a:lnTo>
                <a:lnTo>
                  <a:pt x="280683" y="255219"/>
                </a:lnTo>
                <a:lnTo>
                  <a:pt x="271171" y="246684"/>
                </a:lnTo>
                <a:lnTo>
                  <a:pt x="232664" y="233083"/>
                </a:lnTo>
                <a:lnTo>
                  <a:pt x="181661" y="228396"/>
                </a:lnTo>
                <a:close/>
              </a:path>
              <a:path w="1798320" h="368300">
                <a:moveTo>
                  <a:pt x="280683" y="255219"/>
                </a:moveTo>
                <a:lnTo>
                  <a:pt x="181661" y="255219"/>
                </a:lnTo>
                <a:lnTo>
                  <a:pt x="218885" y="258114"/>
                </a:lnTo>
                <a:lnTo>
                  <a:pt x="246888" y="266496"/>
                </a:lnTo>
                <a:lnTo>
                  <a:pt x="264528" y="279908"/>
                </a:lnTo>
                <a:lnTo>
                  <a:pt x="270663" y="297891"/>
                </a:lnTo>
                <a:lnTo>
                  <a:pt x="264528" y="315874"/>
                </a:lnTo>
                <a:lnTo>
                  <a:pt x="246888" y="329285"/>
                </a:lnTo>
                <a:lnTo>
                  <a:pt x="218885" y="337667"/>
                </a:lnTo>
                <a:lnTo>
                  <a:pt x="181661" y="340563"/>
                </a:lnTo>
                <a:lnTo>
                  <a:pt x="280516" y="340563"/>
                </a:lnTo>
                <a:lnTo>
                  <a:pt x="295504" y="327202"/>
                </a:lnTo>
                <a:lnTo>
                  <a:pt x="303987" y="297891"/>
                </a:lnTo>
                <a:lnTo>
                  <a:pt x="295504" y="268516"/>
                </a:lnTo>
                <a:lnTo>
                  <a:pt x="280683" y="255219"/>
                </a:lnTo>
                <a:close/>
              </a:path>
              <a:path w="1798320" h="368300">
                <a:moveTo>
                  <a:pt x="676217" y="406"/>
                </a:moveTo>
                <a:lnTo>
                  <a:pt x="642487" y="406"/>
                </a:lnTo>
                <a:lnTo>
                  <a:pt x="642487" y="220268"/>
                </a:lnTo>
                <a:lnTo>
                  <a:pt x="676217" y="220268"/>
                </a:lnTo>
                <a:lnTo>
                  <a:pt x="676217" y="123951"/>
                </a:lnTo>
                <a:lnTo>
                  <a:pt x="652239" y="123951"/>
                </a:lnTo>
                <a:lnTo>
                  <a:pt x="652239" y="95910"/>
                </a:lnTo>
                <a:lnTo>
                  <a:pt x="676217" y="95910"/>
                </a:lnTo>
                <a:lnTo>
                  <a:pt x="676217" y="406"/>
                </a:lnTo>
                <a:close/>
              </a:path>
              <a:path w="1798320" h="368300">
                <a:moveTo>
                  <a:pt x="474236" y="37795"/>
                </a:moveTo>
                <a:lnTo>
                  <a:pt x="467734" y="37795"/>
                </a:lnTo>
                <a:lnTo>
                  <a:pt x="467734" y="67462"/>
                </a:lnTo>
                <a:lnTo>
                  <a:pt x="460971" y="105460"/>
                </a:lnTo>
                <a:lnTo>
                  <a:pt x="441979" y="139801"/>
                </a:lnTo>
                <a:lnTo>
                  <a:pt x="412699" y="168046"/>
                </a:lnTo>
                <a:lnTo>
                  <a:pt x="375076" y="187756"/>
                </a:lnTo>
                <a:lnTo>
                  <a:pt x="392551" y="214579"/>
                </a:lnTo>
                <a:lnTo>
                  <a:pt x="434505" y="191420"/>
                </a:lnTo>
                <a:lnTo>
                  <a:pt x="466973" y="157632"/>
                </a:lnTo>
                <a:lnTo>
                  <a:pt x="485570" y="120285"/>
                </a:lnTo>
                <a:lnTo>
                  <a:pt x="481329" y="111918"/>
                </a:lnTo>
                <a:lnTo>
                  <a:pt x="474236" y="67462"/>
                </a:lnTo>
                <a:lnTo>
                  <a:pt x="474236" y="37795"/>
                </a:lnTo>
                <a:close/>
              </a:path>
              <a:path w="1798320" h="368300">
                <a:moveTo>
                  <a:pt x="501466" y="37795"/>
                </a:moveTo>
                <a:lnTo>
                  <a:pt x="495370" y="37795"/>
                </a:lnTo>
                <a:lnTo>
                  <a:pt x="495370" y="67462"/>
                </a:lnTo>
                <a:lnTo>
                  <a:pt x="487934" y="115538"/>
                </a:lnTo>
                <a:lnTo>
                  <a:pt x="485570" y="120285"/>
                </a:lnTo>
                <a:lnTo>
                  <a:pt x="501414" y="151536"/>
                </a:lnTo>
                <a:lnTo>
                  <a:pt x="532700" y="183762"/>
                </a:lnTo>
                <a:lnTo>
                  <a:pt x="573398" y="206044"/>
                </a:lnTo>
                <a:lnTo>
                  <a:pt x="590468" y="179222"/>
                </a:lnTo>
                <a:lnTo>
                  <a:pt x="554101" y="160502"/>
                </a:lnTo>
                <a:lnTo>
                  <a:pt x="526002" y="134010"/>
                </a:lnTo>
                <a:lnTo>
                  <a:pt x="507886" y="102184"/>
                </a:lnTo>
                <a:lnTo>
                  <a:pt x="501466" y="67462"/>
                </a:lnTo>
                <a:lnTo>
                  <a:pt x="501466" y="37795"/>
                </a:lnTo>
                <a:close/>
              </a:path>
              <a:path w="1798320" h="368300">
                <a:moveTo>
                  <a:pt x="642487" y="95910"/>
                </a:moveTo>
                <a:lnTo>
                  <a:pt x="570554" y="95910"/>
                </a:lnTo>
                <a:lnTo>
                  <a:pt x="570554" y="123951"/>
                </a:lnTo>
                <a:lnTo>
                  <a:pt x="642487" y="123951"/>
                </a:lnTo>
                <a:lnTo>
                  <a:pt x="642487" y="95910"/>
                </a:lnTo>
                <a:close/>
              </a:path>
              <a:path w="1798320" h="368300">
                <a:moveTo>
                  <a:pt x="676217" y="95910"/>
                </a:moveTo>
                <a:lnTo>
                  <a:pt x="652239" y="95910"/>
                </a:lnTo>
                <a:lnTo>
                  <a:pt x="652239" y="123951"/>
                </a:lnTo>
                <a:lnTo>
                  <a:pt x="676217" y="123951"/>
                </a:lnTo>
                <a:lnTo>
                  <a:pt x="676217" y="95910"/>
                </a:lnTo>
                <a:close/>
              </a:path>
              <a:path w="1798320" h="368300">
                <a:moveTo>
                  <a:pt x="495370" y="37795"/>
                </a:moveTo>
                <a:lnTo>
                  <a:pt x="474236" y="37795"/>
                </a:lnTo>
                <a:lnTo>
                  <a:pt x="474236" y="67462"/>
                </a:lnTo>
                <a:lnTo>
                  <a:pt x="481329" y="111918"/>
                </a:lnTo>
                <a:lnTo>
                  <a:pt x="485570" y="120285"/>
                </a:lnTo>
                <a:lnTo>
                  <a:pt x="487934" y="115538"/>
                </a:lnTo>
                <a:lnTo>
                  <a:pt x="495370" y="67462"/>
                </a:lnTo>
                <a:lnTo>
                  <a:pt x="495370" y="37795"/>
                </a:lnTo>
                <a:close/>
              </a:path>
              <a:path w="1798320" h="368300">
                <a:moveTo>
                  <a:pt x="581933" y="25603"/>
                </a:moveTo>
                <a:lnTo>
                  <a:pt x="385641" y="25603"/>
                </a:lnTo>
                <a:lnTo>
                  <a:pt x="385641" y="52831"/>
                </a:lnTo>
                <a:lnTo>
                  <a:pt x="467734" y="52831"/>
                </a:lnTo>
                <a:lnTo>
                  <a:pt x="467734" y="37795"/>
                </a:lnTo>
                <a:lnTo>
                  <a:pt x="581933" y="37795"/>
                </a:lnTo>
                <a:lnTo>
                  <a:pt x="581933" y="25603"/>
                </a:lnTo>
                <a:close/>
              </a:path>
              <a:path w="1798320" h="368300">
                <a:moveTo>
                  <a:pt x="581933" y="37795"/>
                </a:moveTo>
                <a:lnTo>
                  <a:pt x="501466" y="37795"/>
                </a:lnTo>
                <a:lnTo>
                  <a:pt x="501466" y="52831"/>
                </a:lnTo>
                <a:lnTo>
                  <a:pt x="581933" y="52831"/>
                </a:lnTo>
                <a:lnTo>
                  <a:pt x="581933" y="37795"/>
                </a:lnTo>
                <a:close/>
              </a:path>
              <a:path w="1798320" h="368300">
                <a:moveTo>
                  <a:pt x="676217" y="240182"/>
                </a:moveTo>
                <a:lnTo>
                  <a:pt x="431159" y="240182"/>
                </a:lnTo>
                <a:lnTo>
                  <a:pt x="431159" y="267817"/>
                </a:lnTo>
                <a:lnTo>
                  <a:pt x="642487" y="267817"/>
                </a:lnTo>
                <a:lnTo>
                  <a:pt x="642487" y="367792"/>
                </a:lnTo>
                <a:lnTo>
                  <a:pt x="676217" y="367792"/>
                </a:lnTo>
                <a:lnTo>
                  <a:pt x="676217" y="240182"/>
                </a:lnTo>
                <a:close/>
              </a:path>
              <a:path w="1798320" h="368300">
                <a:moveTo>
                  <a:pt x="1079741" y="175158"/>
                </a:moveTo>
                <a:lnTo>
                  <a:pt x="747713" y="175158"/>
                </a:lnTo>
                <a:lnTo>
                  <a:pt x="747713" y="202387"/>
                </a:lnTo>
                <a:lnTo>
                  <a:pt x="1079741" y="202387"/>
                </a:lnTo>
                <a:lnTo>
                  <a:pt x="1079741" y="175158"/>
                </a:lnTo>
                <a:close/>
              </a:path>
              <a:path w="1798320" h="368300">
                <a:moveTo>
                  <a:pt x="913524" y="234086"/>
                </a:moveTo>
                <a:lnTo>
                  <a:pt x="860748" y="238556"/>
                </a:lnTo>
                <a:lnTo>
                  <a:pt x="821118" y="251561"/>
                </a:lnTo>
                <a:lnTo>
                  <a:pt x="796194" y="272491"/>
                </a:lnTo>
                <a:lnTo>
                  <a:pt x="787539" y="300736"/>
                </a:lnTo>
                <a:lnTo>
                  <a:pt x="796194" y="328917"/>
                </a:lnTo>
                <a:lnTo>
                  <a:pt x="821118" y="349707"/>
                </a:lnTo>
                <a:lnTo>
                  <a:pt x="860748" y="362572"/>
                </a:lnTo>
                <a:lnTo>
                  <a:pt x="913524" y="366979"/>
                </a:lnTo>
                <a:lnTo>
                  <a:pt x="966298" y="362572"/>
                </a:lnTo>
                <a:lnTo>
                  <a:pt x="1005928" y="349707"/>
                </a:lnTo>
                <a:lnTo>
                  <a:pt x="1016890" y="340563"/>
                </a:lnTo>
                <a:lnTo>
                  <a:pt x="913524" y="340563"/>
                </a:lnTo>
                <a:lnTo>
                  <a:pt x="874998" y="337883"/>
                </a:lnTo>
                <a:lnTo>
                  <a:pt x="846112" y="330098"/>
                </a:lnTo>
                <a:lnTo>
                  <a:pt x="827969" y="317589"/>
                </a:lnTo>
                <a:lnTo>
                  <a:pt x="821676" y="300736"/>
                </a:lnTo>
                <a:lnTo>
                  <a:pt x="827969" y="283711"/>
                </a:lnTo>
                <a:lnTo>
                  <a:pt x="846112" y="271221"/>
                </a:lnTo>
                <a:lnTo>
                  <a:pt x="874998" y="263531"/>
                </a:lnTo>
                <a:lnTo>
                  <a:pt x="913524" y="260908"/>
                </a:lnTo>
                <a:lnTo>
                  <a:pt x="1017059" y="260908"/>
                </a:lnTo>
                <a:lnTo>
                  <a:pt x="1005928" y="251561"/>
                </a:lnTo>
                <a:lnTo>
                  <a:pt x="966298" y="238556"/>
                </a:lnTo>
                <a:lnTo>
                  <a:pt x="913524" y="234086"/>
                </a:lnTo>
                <a:close/>
              </a:path>
              <a:path w="1798320" h="368300">
                <a:moveTo>
                  <a:pt x="1017059" y="260908"/>
                </a:moveTo>
                <a:lnTo>
                  <a:pt x="913524" y="260908"/>
                </a:lnTo>
                <a:lnTo>
                  <a:pt x="952220" y="263531"/>
                </a:lnTo>
                <a:lnTo>
                  <a:pt x="981087" y="271221"/>
                </a:lnTo>
                <a:lnTo>
                  <a:pt x="999134" y="283711"/>
                </a:lnTo>
                <a:lnTo>
                  <a:pt x="1005370" y="300736"/>
                </a:lnTo>
                <a:lnTo>
                  <a:pt x="999134" y="317589"/>
                </a:lnTo>
                <a:lnTo>
                  <a:pt x="981087" y="330098"/>
                </a:lnTo>
                <a:lnTo>
                  <a:pt x="952220" y="337883"/>
                </a:lnTo>
                <a:lnTo>
                  <a:pt x="913524" y="340563"/>
                </a:lnTo>
                <a:lnTo>
                  <a:pt x="1016890" y="340563"/>
                </a:lnTo>
                <a:lnTo>
                  <a:pt x="1030852" y="328917"/>
                </a:lnTo>
                <a:lnTo>
                  <a:pt x="1039507" y="300736"/>
                </a:lnTo>
                <a:lnTo>
                  <a:pt x="1030852" y="272491"/>
                </a:lnTo>
                <a:lnTo>
                  <a:pt x="1017059" y="260908"/>
                </a:lnTo>
                <a:close/>
              </a:path>
              <a:path w="1798320" h="368300">
                <a:moveTo>
                  <a:pt x="906209" y="33731"/>
                </a:moveTo>
                <a:lnTo>
                  <a:pt x="891985" y="33731"/>
                </a:lnTo>
                <a:lnTo>
                  <a:pt x="891985" y="44703"/>
                </a:lnTo>
                <a:lnTo>
                  <a:pt x="881621" y="73926"/>
                </a:lnTo>
                <a:lnTo>
                  <a:pt x="853884" y="98348"/>
                </a:lnTo>
                <a:lnTo>
                  <a:pt x="813803" y="116370"/>
                </a:lnTo>
                <a:lnTo>
                  <a:pt x="766407" y="126390"/>
                </a:lnTo>
                <a:lnTo>
                  <a:pt x="778598" y="152806"/>
                </a:lnTo>
                <a:lnTo>
                  <a:pt x="833075" y="140430"/>
                </a:lnTo>
                <a:lnTo>
                  <a:pt x="878827" y="117500"/>
                </a:lnTo>
                <a:lnTo>
                  <a:pt x="910329" y="85197"/>
                </a:lnTo>
                <a:lnTo>
                  <a:pt x="914111" y="72137"/>
                </a:lnTo>
                <a:lnTo>
                  <a:pt x="906209" y="44703"/>
                </a:lnTo>
                <a:lnTo>
                  <a:pt x="906209" y="33731"/>
                </a:lnTo>
                <a:close/>
              </a:path>
              <a:path w="1798320" h="368300">
                <a:moveTo>
                  <a:pt x="935876" y="33731"/>
                </a:moveTo>
                <a:lnTo>
                  <a:pt x="922057" y="33731"/>
                </a:lnTo>
                <a:lnTo>
                  <a:pt x="922057" y="44703"/>
                </a:lnTo>
                <a:lnTo>
                  <a:pt x="914111" y="72137"/>
                </a:lnTo>
                <a:lnTo>
                  <a:pt x="917874" y="85197"/>
                </a:lnTo>
                <a:lnTo>
                  <a:pt x="949236" y="117500"/>
                </a:lnTo>
                <a:lnTo>
                  <a:pt x="994848" y="140430"/>
                </a:lnTo>
                <a:lnTo>
                  <a:pt x="1049260" y="152806"/>
                </a:lnTo>
                <a:lnTo>
                  <a:pt x="1061453" y="126390"/>
                </a:lnTo>
                <a:lnTo>
                  <a:pt x="1014056" y="116370"/>
                </a:lnTo>
                <a:lnTo>
                  <a:pt x="973975" y="98348"/>
                </a:lnTo>
                <a:lnTo>
                  <a:pt x="946239" y="73926"/>
                </a:lnTo>
                <a:lnTo>
                  <a:pt x="935876" y="44703"/>
                </a:lnTo>
                <a:lnTo>
                  <a:pt x="935876" y="33731"/>
                </a:lnTo>
                <a:close/>
              </a:path>
              <a:path w="1798320" h="368300">
                <a:moveTo>
                  <a:pt x="922057" y="33731"/>
                </a:moveTo>
                <a:lnTo>
                  <a:pt x="906209" y="33731"/>
                </a:lnTo>
                <a:lnTo>
                  <a:pt x="906209" y="44703"/>
                </a:lnTo>
                <a:lnTo>
                  <a:pt x="914111" y="72137"/>
                </a:lnTo>
                <a:lnTo>
                  <a:pt x="922057" y="44703"/>
                </a:lnTo>
                <a:lnTo>
                  <a:pt x="922057" y="33731"/>
                </a:lnTo>
                <a:close/>
              </a:path>
              <a:path w="1798320" h="368300">
                <a:moveTo>
                  <a:pt x="1050073" y="19100"/>
                </a:moveTo>
                <a:lnTo>
                  <a:pt x="778191" y="19100"/>
                </a:lnTo>
                <a:lnTo>
                  <a:pt x="778191" y="46329"/>
                </a:lnTo>
                <a:lnTo>
                  <a:pt x="891408" y="46329"/>
                </a:lnTo>
                <a:lnTo>
                  <a:pt x="891985" y="44703"/>
                </a:lnTo>
                <a:lnTo>
                  <a:pt x="891985" y="33731"/>
                </a:lnTo>
                <a:lnTo>
                  <a:pt x="1050073" y="33731"/>
                </a:lnTo>
                <a:lnTo>
                  <a:pt x="1050073" y="19100"/>
                </a:lnTo>
                <a:close/>
              </a:path>
              <a:path w="1798320" h="368300">
                <a:moveTo>
                  <a:pt x="1050073" y="33731"/>
                </a:moveTo>
                <a:lnTo>
                  <a:pt x="935876" y="33731"/>
                </a:lnTo>
                <a:lnTo>
                  <a:pt x="935876" y="44703"/>
                </a:lnTo>
                <a:lnTo>
                  <a:pt x="936452" y="46329"/>
                </a:lnTo>
                <a:lnTo>
                  <a:pt x="1050073" y="46329"/>
                </a:lnTo>
                <a:lnTo>
                  <a:pt x="1050073" y="33731"/>
                </a:lnTo>
                <a:close/>
              </a:path>
              <a:path w="1798320" h="368300">
                <a:moveTo>
                  <a:pt x="1423933" y="406"/>
                </a:moveTo>
                <a:lnTo>
                  <a:pt x="1390202" y="406"/>
                </a:lnTo>
                <a:lnTo>
                  <a:pt x="1390202" y="217830"/>
                </a:lnTo>
                <a:lnTo>
                  <a:pt x="1423933" y="217830"/>
                </a:lnTo>
                <a:lnTo>
                  <a:pt x="1423933" y="160121"/>
                </a:lnTo>
                <a:lnTo>
                  <a:pt x="1404019" y="160121"/>
                </a:lnTo>
                <a:lnTo>
                  <a:pt x="1404019" y="132892"/>
                </a:lnTo>
                <a:lnTo>
                  <a:pt x="1423933" y="132892"/>
                </a:lnTo>
                <a:lnTo>
                  <a:pt x="1423933" y="87375"/>
                </a:lnTo>
                <a:lnTo>
                  <a:pt x="1403207" y="87375"/>
                </a:lnTo>
                <a:lnTo>
                  <a:pt x="1403207" y="59740"/>
                </a:lnTo>
                <a:lnTo>
                  <a:pt x="1423933" y="59740"/>
                </a:lnTo>
                <a:lnTo>
                  <a:pt x="1423933" y="406"/>
                </a:lnTo>
                <a:close/>
              </a:path>
              <a:path w="1798320" h="368300">
                <a:moveTo>
                  <a:pt x="1306483" y="28041"/>
                </a:moveTo>
                <a:lnTo>
                  <a:pt x="1138638" y="28041"/>
                </a:lnTo>
                <a:lnTo>
                  <a:pt x="1138638" y="191414"/>
                </a:lnTo>
                <a:lnTo>
                  <a:pt x="1306483" y="191414"/>
                </a:lnTo>
                <a:lnTo>
                  <a:pt x="1306483" y="164591"/>
                </a:lnTo>
                <a:lnTo>
                  <a:pt x="1171555" y="164591"/>
                </a:lnTo>
                <a:lnTo>
                  <a:pt x="1171555" y="55270"/>
                </a:lnTo>
                <a:lnTo>
                  <a:pt x="1306483" y="55270"/>
                </a:lnTo>
                <a:lnTo>
                  <a:pt x="1306483" y="28041"/>
                </a:lnTo>
                <a:close/>
              </a:path>
              <a:path w="1798320" h="368300">
                <a:moveTo>
                  <a:pt x="1306483" y="55270"/>
                </a:moveTo>
                <a:lnTo>
                  <a:pt x="1273159" y="55270"/>
                </a:lnTo>
                <a:lnTo>
                  <a:pt x="1273159" y="164591"/>
                </a:lnTo>
                <a:lnTo>
                  <a:pt x="1306483" y="164591"/>
                </a:lnTo>
                <a:lnTo>
                  <a:pt x="1306483" y="160121"/>
                </a:lnTo>
                <a:lnTo>
                  <a:pt x="1297136" y="160121"/>
                </a:lnTo>
                <a:lnTo>
                  <a:pt x="1297136" y="132892"/>
                </a:lnTo>
                <a:lnTo>
                  <a:pt x="1306483" y="132892"/>
                </a:lnTo>
                <a:lnTo>
                  <a:pt x="1306483" y="87375"/>
                </a:lnTo>
                <a:lnTo>
                  <a:pt x="1297136" y="87375"/>
                </a:lnTo>
                <a:lnTo>
                  <a:pt x="1297136" y="59740"/>
                </a:lnTo>
                <a:lnTo>
                  <a:pt x="1306483" y="59740"/>
                </a:lnTo>
                <a:lnTo>
                  <a:pt x="1306483" y="55270"/>
                </a:lnTo>
                <a:close/>
              </a:path>
              <a:path w="1798320" h="368300">
                <a:moveTo>
                  <a:pt x="1306483" y="132892"/>
                </a:moveTo>
                <a:lnTo>
                  <a:pt x="1297136" y="132892"/>
                </a:lnTo>
                <a:lnTo>
                  <a:pt x="1297136" y="160121"/>
                </a:lnTo>
                <a:lnTo>
                  <a:pt x="1306483" y="160121"/>
                </a:lnTo>
                <a:lnTo>
                  <a:pt x="1306483" y="132892"/>
                </a:lnTo>
                <a:close/>
              </a:path>
              <a:path w="1798320" h="368300">
                <a:moveTo>
                  <a:pt x="1390202" y="132892"/>
                </a:moveTo>
                <a:lnTo>
                  <a:pt x="1306483" y="132892"/>
                </a:lnTo>
                <a:lnTo>
                  <a:pt x="1306483" y="160121"/>
                </a:lnTo>
                <a:lnTo>
                  <a:pt x="1390202" y="160121"/>
                </a:lnTo>
                <a:lnTo>
                  <a:pt x="1390202" y="132892"/>
                </a:lnTo>
                <a:close/>
              </a:path>
              <a:path w="1798320" h="368300">
                <a:moveTo>
                  <a:pt x="1423933" y="132892"/>
                </a:moveTo>
                <a:lnTo>
                  <a:pt x="1404019" y="132892"/>
                </a:lnTo>
                <a:lnTo>
                  <a:pt x="1404019" y="160121"/>
                </a:lnTo>
                <a:lnTo>
                  <a:pt x="1423933" y="160121"/>
                </a:lnTo>
                <a:lnTo>
                  <a:pt x="1423933" y="132892"/>
                </a:lnTo>
                <a:close/>
              </a:path>
              <a:path w="1798320" h="368300">
                <a:moveTo>
                  <a:pt x="1306483" y="59740"/>
                </a:moveTo>
                <a:lnTo>
                  <a:pt x="1297136" y="59740"/>
                </a:lnTo>
                <a:lnTo>
                  <a:pt x="1297136" y="87375"/>
                </a:lnTo>
                <a:lnTo>
                  <a:pt x="1306483" y="87375"/>
                </a:lnTo>
                <a:lnTo>
                  <a:pt x="1306483" y="59740"/>
                </a:lnTo>
                <a:close/>
              </a:path>
              <a:path w="1798320" h="368300">
                <a:moveTo>
                  <a:pt x="1390202" y="59740"/>
                </a:moveTo>
                <a:lnTo>
                  <a:pt x="1306483" y="59740"/>
                </a:lnTo>
                <a:lnTo>
                  <a:pt x="1306483" y="87375"/>
                </a:lnTo>
                <a:lnTo>
                  <a:pt x="1390202" y="87375"/>
                </a:lnTo>
                <a:lnTo>
                  <a:pt x="1390202" y="59740"/>
                </a:lnTo>
                <a:close/>
              </a:path>
              <a:path w="1798320" h="368300">
                <a:moveTo>
                  <a:pt x="1423933" y="59740"/>
                </a:moveTo>
                <a:lnTo>
                  <a:pt x="1403207" y="59740"/>
                </a:lnTo>
                <a:lnTo>
                  <a:pt x="1403207" y="87375"/>
                </a:lnTo>
                <a:lnTo>
                  <a:pt x="1423933" y="87375"/>
                </a:lnTo>
                <a:lnTo>
                  <a:pt x="1423933" y="59740"/>
                </a:lnTo>
                <a:close/>
              </a:path>
              <a:path w="1798320" h="368300">
                <a:moveTo>
                  <a:pt x="1303232" y="228396"/>
                </a:moveTo>
                <a:lnTo>
                  <a:pt x="1251992" y="233083"/>
                </a:lnTo>
                <a:lnTo>
                  <a:pt x="1213364" y="246684"/>
                </a:lnTo>
                <a:lnTo>
                  <a:pt x="1188987" y="268516"/>
                </a:lnTo>
                <a:lnTo>
                  <a:pt x="1180497" y="297891"/>
                </a:lnTo>
                <a:lnTo>
                  <a:pt x="1188987" y="327202"/>
                </a:lnTo>
                <a:lnTo>
                  <a:pt x="1213364" y="348894"/>
                </a:lnTo>
                <a:lnTo>
                  <a:pt x="1251992" y="362356"/>
                </a:lnTo>
                <a:lnTo>
                  <a:pt x="1303232" y="366979"/>
                </a:lnTo>
                <a:lnTo>
                  <a:pt x="1354235" y="362356"/>
                </a:lnTo>
                <a:lnTo>
                  <a:pt x="1392742" y="348894"/>
                </a:lnTo>
                <a:lnTo>
                  <a:pt x="1402088" y="340563"/>
                </a:lnTo>
                <a:lnTo>
                  <a:pt x="1303232" y="340563"/>
                </a:lnTo>
                <a:lnTo>
                  <a:pt x="1266008" y="337667"/>
                </a:lnTo>
                <a:lnTo>
                  <a:pt x="1238003" y="329285"/>
                </a:lnTo>
                <a:lnTo>
                  <a:pt x="1220362" y="315874"/>
                </a:lnTo>
                <a:lnTo>
                  <a:pt x="1214227" y="297891"/>
                </a:lnTo>
                <a:lnTo>
                  <a:pt x="1220362" y="279908"/>
                </a:lnTo>
                <a:lnTo>
                  <a:pt x="1238003" y="266496"/>
                </a:lnTo>
                <a:lnTo>
                  <a:pt x="1266008" y="258114"/>
                </a:lnTo>
                <a:lnTo>
                  <a:pt x="1303232" y="255219"/>
                </a:lnTo>
                <a:lnTo>
                  <a:pt x="1402254" y="255219"/>
                </a:lnTo>
                <a:lnTo>
                  <a:pt x="1392742" y="246684"/>
                </a:lnTo>
                <a:lnTo>
                  <a:pt x="1354235" y="233083"/>
                </a:lnTo>
                <a:lnTo>
                  <a:pt x="1303232" y="228396"/>
                </a:lnTo>
                <a:close/>
              </a:path>
              <a:path w="1798320" h="368300">
                <a:moveTo>
                  <a:pt x="1402254" y="255219"/>
                </a:moveTo>
                <a:lnTo>
                  <a:pt x="1303232" y="255219"/>
                </a:lnTo>
                <a:lnTo>
                  <a:pt x="1340456" y="258114"/>
                </a:lnTo>
                <a:lnTo>
                  <a:pt x="1368459" y="266496"/>
                </a:lnTo>
                <a:lnTo>
                  <a:pt x="1386100" y="279908"/>
                </a:lnTo>
                <a:lnTo>
                  <a:pt x="1392234" y="297891"/>
                </a:lnTo>
                <a:lnTo>
                  <a:pt x="1386100" y="315874"/>
                </a:lnTo>
                <a:lnTo>
                  <a:pt x="1368459" y="329285"/>
                </a:lnTo>
                <a:lnTo>
                  <a:pt x="1340456" y="337667"/>
                </a:lnTo>
                <a:lnTo>
                  <a:pt x="1303232" y="340563"/>
                </a:lnTo>
                <a:lnTo>
                  <a:pt x="1402088" y="340563"/>
                </a:lnTo>
                <a:lnTo>
                  <a:pt x="1417075" y="327202"/>
                </a:lnTo>
                <a:lnTo>
                  <a:pt x="1425559" y="297891"/>
                </a:lnTo>
                <a:lnTo>
                  <a:pt x="1417075" y="268516"/>
                </a:lnTo>
                <a:lnTo>
                  <a:pt x="1402254" y="255219"/>
                </a:lnTo>
                <a:close/>
              </a:path>
              <a:path w="1798320" h="368300">
                <a:moveTo>
                  <a:pt x="1798189" y="0"/>
                </a:moveTo>
                <a:lnTo>
                  <a:pt x="1764865" y="0"/>
                </a:lnTo>
                <a:lnTo>
                  <a:pt x="1764865" y="368198"/>
                </a:lnTo>
                <a:lnTo>
                  <a:pt x="1798189" y="368198"/>
                </a:lnTo>
                <a:lnTo>
                  <a:pt x="1798189" y="152399"/>
                </a:lnTo>
                <a:lnTo>
                  <a:pt x="1781527" y="152399"/>
                </a:lnTo>
                <a:lnTo>
                  <a:pt x="1781527" y="124764"/>
                </a:lnTo>
                <a:lnTo>
                  <a:pt x="1798189" y="124764"/>
                </a:lnTo>
                <a:lnTo>
                  <a:pt x="1798189" y="0"/>
                </a:lnTo>
                <a:close/>
              </a:path>
              <a:path w="1798320" h="368300">
                <a:moveTo>
                  <a:pt x="1597021" y="32105"/>
                </a:moveTo>
                <a:lnTo>
                  <a:pt x="1590519" y="32105"/>
                </a:lnTo>
                <a:lnTo>
                  <a:pt x="1590519" y="97535"/>
                </a:lnTo>
                <a:lnTo>
                  <a:pt x="1583197" y="148475"/>
                </a:lnTo>
                <a:lnTo>
                  <a:pt x="1563036" y="195986"/>
                </a:lnTo>
                <a:lnTo>
                  <a:pt x="1532740" y="235724"/>
                </a:lnTo>
                <a:lnTo>
                  <a:pt x="1495015" y="263347"/>
                </a:lnTo>
                <a:lnTo>
                  <a:pt x="1516554" y="290169"/>
                </a:lnTo>
                <a:lnTo>
                  <a:pt x="1549437" y="266039"/>
                </a:lnTo>
                <a:lnTo>
                  <a:pt x="1577423" y="232603"/>
                </a:lnTo>
                <a:lnTo>
                  <a:pt x="1599128" y="191970"/>
                </a:lnTo>
                <a:lnTo>
                  <a:pt x="1607824" y="163648"/>
                </a:lnTo>
                <a:lnTo>
                  <a:pt x="1601934" y="144905"/>
                </a:lnTo>
                <a:lnTo>
                  <a:pt x="1597021" y="97535"/>
                </a:lnTo>
                <a:lnTo>
                  <a:pt x="1597021" y="32105"/>
                </a:lnTo>
                <a:close/>
              </a:path>
              <a:path w="1798320" h="368300">
                <a:moveTo>
                  <a:pt x="1624250" y="32105"/>
                </a:moveTo>
                <a:lnTo>
                  <a:pt x="1618154" y="32105"/>
                </a:lnTo>
                <a:lnTo>
                  <a:pt x="1618154" y="97535"/>
                </a:lnTo>
                <a:lnTo>
                  <a:pt x="1613167" y="146245"/>
                </a:lnTo>
                <a:lnTo>
                  <a:pt x="1615839" y="189154"/>
                </a:lnTo>
                <a:lnTo>
                  <a:pt x="1637489" y="228331"/>
                </a:lnTo>
                <a:lnTo>
                  <a:pt x="1665635" y="260486"/>
                </a:lnTo>
                <a:lnTo>
                  <a:pt x="1699028" y="283667"/>
                </a:lnTo>
                <a:lnTo>
                  <a:pt x="1718941" y="256438"/>
                </a:lnTo>
                <a:lnTo>
                  <a:pt x="1681686" y="230409"/>
                </a:lnTo>
                <a:lnTo>
                  <a:pt x="1651631" y="192684"/>
                </a:lnTo>
                <a:lnTo>
                  <a:pt x="1631559" y="147110"/>
                </a:lnTo>
                <a:lnTo>
                  <a:pt x="1624250" y="97535"/>
                </a:lnTo>
                <a:lnTo>
                  <a:pt x="1624250" y="32105"/>
                </a:lnTo>
                <a:close/>
              </a:path>
              <a:path w="1798320" h="368300">
                <a:moveTo>
                  <a:pt x="1618154" y="32105"/>
                </a:moveTo>
                <a:lnTo>
                  <a:pt x="1597021" y="32105"/>
                </a:lnTo>
                <a:lnTo>
                  <a:pt x="1597021" y="97535"/>
                </a:lnTo>
                <a:lnTo>
                  <a:pt x="1601934" y="144905"/>
                </a:lnTo>
                <a:lnTo>
                  <a:pt x="1607824" y="163648"/>
                </a:lnTo>
                <a:lnTo>
                  <a:pt x="1613167" y="146245"/>
                </a:lnTo>
                <a:lnTo>
                  <a:pt x="1618154" y="97535"/>
                </a:lnTo>
                <a:lnTo>
                  <a:pt x="1618154" y="32105"/>
                </a:lnTo>
                <a:close/>
              </a:path>
              <a:path w="1798320" h="368300">
                <a:moveTo>
                  <a:pt x="1764865" y="124764"/>
                </a:moveTo>
                <a:lnTo>
                  <a:pt x="1679114" y="124764"/>
                </a:lnTo>
                <a:lnTo>
                  <a:pt x="1679114" y="152399"/>
                </a:lnTo>
                <a:lnTo>
                  <a:pt x="1764865" y="152399"/>
                </a:lnTo>
                <a:lnTo>
                  <a:pt x="1764865" y="124764"/>
                </a:lnTo>
                <a:close/>
              </a:path>
              <a:path w="1798320" h="368300">
                <a:moveTo>
                  <a:pt x="1798189" y="124764"/>
                </a:moveTo>
                <a:lnTo>
                  <a:pt x="1781527" y="124764"/>
                </a:lnTo>
                <a:lnTo>
                  <a:pt x="1781527" y="152399"/>
                </a:lnTo>
                <a:lnTo>
                  <a:pt x="1798189" y="152399"/>
                </a:lnTo>
                <a:lnTo>
                  <a:pt x="1798189" y="124764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416607" y="4744315"/>
            <a:ext cx="1422400" cy="369570"/>
          </a:xfrm>
          <a:custGeom>
            <a:avLst/>
            <a:gdLst/>
            <a:ahLst/>
            <a:cxnLst/>
            <a:rect l="l" t="t" r="r" b="b"/>
            <a:pathLst>
              <a:path w="1422400" h="369570">
                <a:moveTo>
                  <a:pt x="147929" y="291795"/>
                </a:moveTo>
                <a:lnTo>
                  <a:pt x="0" y="291795"/>
                </a:lnTo>
                <a:lnTo>
                  <a:pt x="0" y="319836"/>
                </a:lnTo>
                <a:lnTo>
                  <a:pt x="332841" y="319836"/>
                </a:lnTo>
                <a:lnTo>
                  <a:pt x="332841" y="301142"/>
                </a:lnTo>
                <a:lnTo>
                  <a:pt x="147929" y="301142"/>
                </a:lnTo>
                <a:lnTo>
                  <a:pt x="147929" y="291795"/>
                </a:lnTo>
                <a:close/>
              </a:path>
              <a:path w="1422400" h="369570">
                <a:moveTo>
                  <a:pt x="181254" y="202793"/>
                </a:moveTo>
                <a:lnTo>
                  <a:pt x="147929" y="202793"/>
                </a:lnTo>
                <a:lnTo>
                  <a:pt x="147929" y="301142"/>
                </a:lnTo>
                <a:lnTo>
                  <a:pt x="181254" y="301142"/>
                </a:lnTo>
                <a:lnTo>
                  <a:pt x="181254" y="202793"/>
                </a:lnTo>
                <a:close/>
              </a:path>
              <a:path w="1422400" h="369570">
                <a:moveTo>
                  <a:pt x="332841" y="291795"/>
                </a:moveTo>
                <a:lnTo>
                  <a:pt x="181254" y="291795"/>
                </a:lnTo>
                <a:lnTo>
                  <a:pt x="181254" y="301142"/>
                </a:lnTo>
                <a:lnTo>
                  <a:pt x="332841" y="301142"/>
                </a:lnTo>
                <a:lnTo>
                  <a:pt x="332841" y="291795"/>
                </a:lnTo>
                <a:close/>
              </a:path>
              <a:path w="1422400" h="369570">
                <a:moveTo>
                  <a:pt x="153212" y="24384"/>
                </a:moveTo>
                <a:lnTo>
                  <a:pt x="147116" y="24384"/>
                </a:lnTo>
                <a:lnTo>
                  <a:pt x="147116" y="52832"/>
                </a:lnTo>
                <a:lnTo>
                  <a:pt x="135248" y="96469"/>
                </a:lnTo>
                <a:lnTo>
                  <a:pt x="104292" y="134315"/>
                </a:lnTo>
                <a:lnTo>
                  <a:pt x="61220" y="163017"/>
                </a:lnTo>
                <a:lnTo>
                  <a:pt x="13004" y="179222"/>
                </a:lnTo>
                <a:lnTo>
                  <a:pt x="27228" y="207264"/>
                </a:lnTo>
                <a:lnTo>
                  <a:pt x="71142" y="192802"/>
                </a:lnTo>
                <a:lnTo>
                  <a:pt x="111681" y="168821"/>
                </a:lnTo>
                <a:lnTo>
                  <a:pt x="145179" y="136628"/>
                </a:lnTo>
                <a:lnTo>
                  <a:pt x="164795" y="102971"/>
                </a:lnTo>
                <a:lnTo>
                  <a:pt x="161623" y="97529"/>
                </a:lnTo>
                <a:lnTo>
                  <a:pt x="153212" y="52832"/>
                </a:lnTo>
                <a:lnTo>
                  <a:pt x="153212" y="24384"/>
                </a:lnTo>
                <a:close/>
              </a:path>
              <a:path w="1422400" h="369570">
                <a:moveTo>
                  <a:pt x="182473" y="24384"/>
                </a:moveTo>
                <a:lnTo>
                  <a:pt x="176377" y="24384"/>
                </a:lnTo>
                <a:lnTo>
                  <a:pt x="176377" y="52832"/>
                </a:lnTo>
                <a:lnTo>
                  <a:pt x="167966" y="97529"/>
                </a:lnTo>
                <a:lnTo>
                  <a:pt x="184411" y="136628"/>
                </a:lnTo>
                <a:lnTo>
                  <a:pt x="217908" y="168821"/>
                </a:lnTo>
                <a:lnTo>
                  <a:pt x="258447" y="192802"/>
                </a:lnTo>
                <a:lnTo>
                  <a:pt x="302361" y="207264"/>
                </a:lnTo>
                <a:lnTo>
                  <a:pt x="316991" y="179222"/>
                </a:lnTo>
                <a:lnTo>
                  <a:pt x="268712" y="163074"/>
                </a:lnTo>
                <a:lnTo>
                  <a:pt x="225501" y="134467"/>
                </a:lnTo>
                <a:lnTo>
                  <a:pt x="194405" y="96640"/>
                </a:lnTo>
                <a:lnTo>
                  <a:pt x="182473" y="52832"/>
                </a:lnTo>
                <a:lnTo>
                  <a:pt x="182473" y="24384"/>
                </a:lnTo>
                <a:close/>
              </a:path>
              <a:path w="1422400" h="369570">
                <a:moveTo>
                  <a:pt x="176377" y="24384"/>
                </a:moveTo>
                <a:lnTo>
                  <a:pt x="153212" y="24384"/>
                </a:lnTo>
                <a:lnTo>
                  <a:pt x="153212" y="52832"/>
                </a:lnTo>
                <a:lnTo>
                  <a:pt x="161623" y="97529"/>
                </a:lnTo>
                <a:lnTo>
                  <a:pt x="164795" y="102971"/>
                </a:lnTo>
                <a:lnTo>
                  <a:pt x="167966" y="97529"/>
                </a:lnTo>
                <a:lnTo>
                  <a:pt x="176377" y="52832"/>
                </a:lnTo>
                <a:lnTo>
                  <a:pt x="176377" y="24384"/>
                </a:lnTo>
                <a:close/>
              </a:path>
              <a:path w="1422400" h="369570">
                <a:moveTo>
                  <a:pt x="705885" y="178816"/>
                </a:moveTo>
                <a:lnTo>
                  <a:pt x="373856" y="178816"/>
                </a:lnTo>
                <a:lnTo>
                  <a:pt x="373856" y="206044"/>
                </a:lnTo>
                <a:lnTo>
                  <a:pt x="705885" y="206044"/>
                </a:lnTo>
                <a:lnTo>
                  <a:pt x="705885" y="178816"/>
                </a:lnTo>
                <a:close/>
              </a:path>
              <a:path w="1422400" h="369570">
                <a:moveTo>
                  <a:pt x="665245" y="249936"/>
                </a:moveTo>
                <a:lnTo>
                  <a:pt x="410432" y="249936"/>
                </a:lnTo>
                <a:lnTo>
                  <a:pt x="410432" y="277571"/>
                </a:lnTo>
                <a:lnTo>
                  <a:pt x="631513" y="277571"/>
                </a:lnTo>
                <a:lnTo>
                  <a:pt x="631513" y="369417"/>
                </a:lnTo>
                <a:lnTo>
                  <a:pt x="665245" y="369417"/>
                </a:lnTo>
                <a:lnTo>
                  <a:pt x="665245" y="249936"/>
                </a:lnTo>
                <a:close/>
              </a:path>
              <a:path w="1422400" h="369570">
                <a:moveTo>
                  <a:pt x="664432" y="13817"/>
                </a:moveTo>
                <a:lnTo>
                  <a:pt x="415715" y="13817"/>
                </a:lnTo>
                <a:lnTo>
                  <a:pt x="415715" y="138176"/>
                </a:lnTo>
                <a:lnTo>
                  <a:pt x="667683" y="138176"/>
                </a:lnTo>
                <a:lnTo>
                  <a:pt x="667683" y="124764"/>
                </a:lnTo>
                <a:lnTo>
                  <a:pt x="449446" y="124764"/>
                </a:lnTo>
                <a:lnTo>
                  <a:pt x="449446" y="41452"/>
                </a:lnTo>
                <a:lnTo>
                  <a:pt x="664432" y="41452"/>
                </a:lnTo>
                <a:lnTo>
                  <a:pt x="664432" y="13817"/>
                </a:lnTo>
                <a:close/>
              </a:path>
              <a:path w="1422400" h="369570">
                <a:moveTo>
                  <a:pt x="667683" y="110947"/>
                </a:moveTo>
                <a:lnTo>
                  <a:pt x="449446" y="110947"/>
                </a:lnTo>
                <a:lnTo>
                  <a:pt x="449446" y="124764"/>
                </a:lnTo>
                <a:lnTo>
                  <a:pt x="667683" y="124764"/>
                </a:lnTo>
                <a:lnTo>
                  <a:pt x="667683" y="110947"/>
                </a:lnTo>
                <a:close/>
              </a:path>
              <a:path w="1422400" h="369570">
                <a:moveTo>
                  <a:pt x="822896" y="259689"/>
                </a:moveTo>
                <a:lnTo>
                  <a:pt x="789571" y="259689"/>
                </a:lnTo>
                <a:lnTo>
                  <a:pt x="789571" y="359257"/>
                </a:lnTo>
                <a:lnTo>
                  <a:pt x="1043165" y="359257"/>
                </a:lnTo>
                <a:lnTo>
                  <a:pt x="1043165" y="342188"/>
                </a:lnTo>
                <a:lnTo>
                  <a:pt x="822896" y="342188"/>
                </a:lnTo>
                <a:lnTo>
                  <a:pt x="822896" y="259689"/>
                </a:lnTo>
                <a:close/>
              </a:path>
              <a:path w="1422400" h="369570">
                <a:moveTo>
                  <a:pt x="1043165" y="331622"/>
                </a:moveTo>
                <a:lnTo>
                  <a:pt x="822896" y="331622"/>
                </a:lnTo>
                <a:lnTo>
                  <a:pt x="822896" y="342188"/>
                </a:lnTo>
                <a:lnTo>
                  <a:pt x="1043165" y="342188"/>
                </a:lnTo>
                <a:lnTo>
                  <a:pt x="1043165" y="331622"/>
                </a:lnTo>
                <a:close/>
              </a:path>
              <a:path w="1422400" h="369570">
                <a:moveTo>
                  <a:pt x="933030" y="207670"/>
                </a:moveTo>
                <a:lnTo>
                  <a:pt x="899299" y="207670"/>
                </a:lnTo>
                <a:lnTo>
                  <a:pt x="899299" y="292201"/>
                </a:lnTo>
                <a:lnTo>
                  <a:pt x="933030" y="292201"/>
                </a:lnTo>
                <a:lnTo>
                  <a:pt x="933030" y="207670"/>
                </a:lnTo>
                <a:close/>
              </a:path>
              <a:path w="1422400" h="369570">
                <a:moveTo>
                  <a:pt x="1080147" y="193852"/>
                </a:moveTo>
                <a:lnTo>
                  <a:pt x="747306" y="193852"/>
                </a:lnTo>
                <a:lnTo>
                  <a:pt x="747306" y="221488"/>
                </a:lnTo>
                <a:lnTo>
                  <a:pt x="899299" y="221488"/>
                </a:lnTo>
                <a:lnTo>
                  <a:pt x="899299" y="207670"/>
                </a:lnTo>
                <a:lnTo>
                  <a:pt x="1080147" y="207670"/>
                </a:lnTo>
                <a:lnTo>
                  <a:pt x="1080147" y="193852"/>
                </a:lnTo>
                <a:close/>
              </a:path>
              <a:path w="1422400" h="369570">
                <a:moveTo>
                  <a:pt x="1080147" y="207670"/>
                </a:moveTo>
                <a:lnTo>
                  <a:pt x="933030" y="207670"/>
                </a:lnTo>
                <a:lnTo>
                  <a:pt x="933030" y="221488"/>
                </a:lnTo>
                <a:lnTo>
                  <a:pt x="1080147" y="221488"/>
                </a:lnTo>
                <a:lnTo>
                  <a:pt x="1080147" y="207670"/>
                </a:lnTo>
                <a:close/>
              </a:path>
              <a:path w="1422400" h="369570">
                <a:moveTo>
                  <a:pt x="824928" y="11379"/>
                </a:moveTo>
                <a:lnTo>
                  <a:pt x="791603" y="11379"/>
                </a:lnTo>
                <a:lnTo>
                  <a:pt x="791603" y="158496"/>
                </a:lnTo>
                <a:lnTo>
                  <a:pt x="1036256" y="158496"/>
                </a:lnTo>
                <a:lnTo>
                  <a:pt x="1036256" y="131267"/>
                </a:lnTo>
                <a:lnTo>
                  <a:pt x="824928" y="131267"/>
                </a:lnTo>
                <a:lnTo>
                  <a:pt x="824928" y="84531"/>
                </a:lnTo>
                <a:lnTo>
                  <a:pt x="1036256" y="84531"/>
                </a:lnTo>
                <a:lnTo>
                  <a:pt x="1036256" y="58115"/>
                </a:lnTo>
                <a:lnTo>
                  <a:pt x="824928" y="58115"/>
                </a:lnTo>
                <a:lnTo>
                  <a:pt x="824928" y="11379"/>
                </a:lnTo>
                <a:close/>
              </a:path>
              <a:path w="1422400" h="369570">
                <a:moveTo>
                  <a:pt x="1036256" y="84531"/>
                </a:moveTo>
                <a:lnTo>
                  <a:pt x="1002525" y="84531"/>
                </a:lnTo>
                <a:lnTo>
                  <a:pt x="1002525" y="131267"/>
                </a:lnTo>
                <a:lnTo>
                  <a:pt x="1036256" y="131267"/>
                </a:lnTo>
                <a:lnTo>
                  <a:pt x="1036256" y="84531"/>
                </a:lnTo>
                <a:close/>
              </a:path>
              <a:path w="1422400" h="369570">
                <a:moveTo>
                  <a:pt x="1036256" y="11379"/>
                </a:moveTo>
                <a:lnTo>
                  <a:pt x="1002525" y="11379"/>
                </a:lnTo>
                <a:lnTo>
                  <a:pt x="1002525" y="58115"/>
                </a:lnTo>
                <a:lnTo>
                  <a:pt x="1036256" y="58115"/>
                </a:lnTo>
                <a:lnTo>
                  <a:pt x="1036256" y="11379"/>
                </a:lnTo>
                <a:close/>
              </a:path>
              <a:path w="1422400" h="369570">
                <a:moveTo>
                  <a:pt x="1241456" y="17068"/>
                </a:moveTo>
                <a:lnTo>
                  <a:pt x="1203877" y="22536"/>
                </a:lnTo>
                <a:lnTo>
                  <a:pt x="1174299" y="37947"/>
                </a:lnTo>
                <a:lnTo>
                  <a:pt x="1154931" y="61817"/>
                </a:lnTo>
                <a:lnTo>
                  <a:pt x="1147984" y="92659"/>
                </a:lnTo>
                <a:lnTo>
                  <a:pt x="1154931" y="123393"/>
                </a:lnTo>
                <a:lnTo>
                  <a:pt x="1174299" y="147421"/>
                </a:lnTo>
                <a:lnTo>
                  <a:pt x="1203877" y="163068"/>
                </a:lnTo>
                <a:lnTo>
                  <a:pt x="1241456" y="168656"/>
                </a:lnTo>
                <a:lnTo>
                  <a:pt x="1279272" y="163068"/>
                </a:lnTo>
                <a:lnTo>
                  <a:pt x="1308969" y="147421"/>
                </a:lnTo>
                <a:lnTo>
                  <a:pt x="1314795" y="140208"/>
                </a:lnTo>
                <a:lnTo>
                  <a:pt x="1241456" y="140208"/>
                </a:lnTo>
                <a:lnTo>
                  <a:pt x="1216780" y="136779"/>
                </a:lnTo>
                <a:lnTo>
                  <a:pt x="1197362" y="127101"/>
                </a:lnTo>
                <a:lnTo>
                  <a:pt x="1184649" y="112090"/>
                </a:lnTo>
                <a:lnTo>
                  <a:pt x="1180090" y="92659"/>
                </a:lnTo>
                <a:lnTo>
                  <a:pt x="1184649" y="73399"/>
                </a:lnTo>
                <a:lnTo>
                  <a:pt x="1197362" y="58369"/>
                </a:lnTo>
                <a:lnTo>
                  <a:pt x="1216780" y="48596"/>
                </a:lnTo>
                <a:lnTo>
                  <a:pt x="1241456" y="45110"/>
                </a:lnTo>
                <a:lnTo>
                  <a:pt x="1314793" y="45110"/>
                </a:lnTo>
                <a:lnTo>
                  <a:pt x="1308969" y="37947"/>
                </a:lnTo>
                <a:lnTo>
                  <a:pt x="1279272" y="22536"/>
                </a:lnTo>
                <a:lnTo>
                  <a:pt x="1241456" y="17068"/>
                </a:lnTo>
                <a:close/>
              </a:path>
              <a:path w="1422400" h="369570">
                <a:moveTo>
                  <a:pt x="1314793" y="45110"/>
                </a:moveTo>
                <a:lnTo>
                  <a:pt x="1241456" y="45110"/>
                </a:lnTo>
                <a:lnTo>
                  <a:pt x="1266136" y="48596"/>
                </a:lnTo>
                <a:lnTo>
                  <a:pt x="1285556" y="58369"/>
                </a:lnTo>
                <a:lnTo>
                  <a:pt x="1298270" y="73399"/>
                </a:lnTo>
                <a:lnTo>
                  <a:pt x="1302829" y="92659"/>
                </a:lnTo>
                <a:lnTo>
                  <a:pt x="1298270" y="112090"/>
                </a:lnTo>
                <a:lnTo>
                  <a:pt x="1285556" y="127101"/>
                </a:lnTo>
                <a:lnTo>
                  <a:pt x="1266136" y="136779"/>
                </a:lnTo>
                <a:lnTo>
                  <a:pt x="1241456" y="140208"/>
                </a:lnTo>
                <a:lnTo>
                  <a:pt x="1314795" y="140208"/>
                </a:lnTo>
                <a:lnTo>
                  <a:pt x="1328377" y="123393"/>
                </a:lnTo>
                <a:lnTo>
                  <a:pt x="1335328" y="92659"/>
                </a:lnTo>
                <a:lnTo>
                  <a:pt x="1328377" y="61817"/>
                </a:lnTo>
                <a:lnTo>
                  <a:pt x="1314793" y="45110"/>
                </a:lnTo>
                <a:close/>
              </a:path>
              <a:path w="1422400" h="369570">
                <a:moveTo>
                  <a:pt x="1260157" y="223771"/>
                </a:moveTo>
                <a:lnTo>
                  <a:pt x="1226419" y="225574"/>
                </a:lnTo>
                <a:lnTo>
                  <a:pt x="1226419" y="356006"/>
                </a:lnTo>
                <a:lnTo>
                  <a:pt x="1260157" y="356006"/>
                </a:lnTo>
                <a:lnTo>
                  <a:pt x="1260157" y="223771"/>
                </a:lnTo>
                <a:close/>
              </a:path>
              <a:path w="1422400" h="369570">
                <a:moveTo>
                  <a:pt x="1362976" y="186131"/>
                </a:moveTo>
                <a:lnTo>
                  <a:pt x="1313279" y="192165"/>
                </a:lnTo>
                <a:lnTo>
                  <a:pt x="1262435" y="195975"/>
                </a:lnTo>
                <a:lnTo>
                  <a:pt x="1212217" y="198069"/>
                </a:lnTo>
                <a:lnTo>
                  <a:pt x="1164399" y="198954"/>
                </a:lnTo>
                <a:lnTo>
                  <a:pt x="1120755" y="199136"/>
                </a:lnTo>
                <a:lnTo>
                  <a:pt x="1125226" y="227584"/>
                </a:lnTo>
                <a:lnTo>
                  <a:pt x="1167996" y="227337"/>
                </a:lnTo>
                <a:lnTo>
                  <a:pt x="1214864" y="226192"/>
                </a:lnTo>
                <a:lnTo>
                  <a:pt x="1226419" y="225574"/>
                </a:lnTo>
                <a:lnTo>
                  <a:pt x="1226419" y="209296"/>
                </a:lnTo>
                <a:lnTo>
                  <a:pt x="1365218" y="209296"/>
                </a:lnTo>
                <a:lnTo>
                  <a:pt x="1362976" y="186131"/>
                </a:lnTo>
                <a:close/>
              </a:path>
              <a:path w="1422400" h="369570">
                <a:moveTo>
                  <a:pt x="1260157" y="209296"/>
                </a:moveTo>
                <a:lnTo>
                  <a:pt x="1226419" y="209296"/>
                </a:lnTo>
                <a:lnTo>
                  <a:pt x="1226419" y="225574"/>
                </a:lnTo>
                <a:lnTo>
                  <a:pt x="1260157" y="223771"/>
                </a:lnTo>
                <a:lnTo>
                  <a:pt x="1260157" y="209296"/>
                </a:lnTo>
                <a:close/>
              </a:path>
              <a:path w="1422400" h="369570">
                <a:moveTo>
                  <a:pt x="1365218" y="209296"/>
                </a:moveTo>
                <a:lnTo>
                  <a:pt x="1260157" y="209296"/>
                </a:lnTo>
                <a:lnTo>
                  <a:pt x="1260157" y="223771"/>
                </a:lnTo>
                <a:lnTo>
                  <a:pt x="1264365" y="223546"/>
                </a:lnTo>
                <a:lnTo>
                  <a:pt x="1315037" y="218792"/>
                </a:lnTo>
                <a:lnTo>
                  <a:pt x="1365415" y="211328"/>
                </a:lnTo>
                <a:lnTo>
                  <a:pt x="1365218" y="209296"/>
                </a:lnTo>
                <a:close/>
              </a:path>
              <a:path w="1422400" h="369570">
                <a:moveTo>
                  <a:pt x="1422298" y="0"/>
                </a:moveTo>
                <a:lnTo>
                  <a:pt x="1388973" y="0"/>
                </a:lnTo>
                <a:lnTo>
                  <a:pt x="1388973" y="367792"/>
                </a:lnTo>
                <a:lnTo>
                  <a:pt x="1422298" y="367792"/>
                </a:lnTo>
                <a:lnTo>
                  <a:pt x="1422298" y="0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63766" y="4743904"/>
            <a:ext cx="2546350" cy="368300"/>
          </a:xfrm>
          <a:custGeom>
            <a:avLst/>
            <a:gdLst/>
            <a:ahLst/>
            <a:cxnLst/>
            <a:rect l="l" t="t" r="r" b="b"/>
            <a:pathLst>
              <a:path w="2546350" h="368300">
                <a:moveTo>
                  <a:pt x="311709" y="406"/>
                </a:moveTo>
                <a:lnTo>
                  <a:pt x="279197" y="406"/>
                </a:lnTo>
                <a:lnTo>
                  <a:pt x="279197" y="367792"/>
                </a:lnTo>
                <a:lnTo>
                  <a:pt x="311709" y="367792"/>
                </a:lnTo>
                <a:lnTo>
                  <a:pt x="311709" y="175564"/>
                </a:lnTo>
                <a:lnTo>
                  <a:pt x="290170" y="175564"/>
                </a:lnTo>
                <a:lnTo>
                  <a:pt x="290170" y="147929"/>
                </a:lnTo>
                <a:lnTo>
                  <a:pt x="311709" y="147929"/>
                </a:lnTo>
                <a:lnTo>
                  <a:pt x="311709" y="406"/>
                </a:lnTo>
                <a:close/>
              </a:path>
              <a:path w="2546350" h="368300">
                <a:moveTo>
                  <a:pt x="229616" y="10159"/>
                </a:moveTo>
                <a:lnTo>
                  <a:pt x="197511" y="10159"/>
                </a:lnTo>
                <a:lnTo>
                  <a:pt x="197511" y="349910"/>
                </a:lnTo>
                <a:lnTo>
                  <a:pt x="229616" y="349910"/>
                </a:lnTo>
                <a:lnTo>
                  <a:pt x="229616" y="175564"/>
                </a:lnTo>
                <a:lnTo>
                  <a:pt x="219863" y="175564"/>
                </a:lnTo>
                <a:lnTo>
                  <a:pt x="219863" y="147929"/>
                </a:lnTo>
                <a:lnTo>
                  <a:pt x="229616" y="147929"/>
                </a:lnTo>
                <a:lnTo>
                  <a:pt x="229616" y="10159"/>
                </a:lnTo>
                <a:close/>
              </a:path>
              <a:path w="2546350" h="368300">
                <a:moveTo>
                  <a:pt x="229616" y="147929"/>
                </a:moveTo>
                <a:lnTo>
                  <a:pt x="219863" y="147929"/>
                </a:lnTo>
                <a:lnTo>
                  <a:pt x="219863" y="175564"/>
                </a:lnTo>
                <a:lnTo>
                  <a:pt x="229616" y="175564"/>
                </a:lnTo>
                <a:lnTo>
                  <a:pt x="229616" y="147929"/>
                </a:lnTo>
                <a:close/>
              </a:path>
              <a:path w="2546350" h="368300">
                <a:moveTo>
                  <a:pt x="279197" y="147929"/>
                </a:moveTo>
                <a:lnTo>
                  <a:pt x="229616" y="147929"/>
                </a:lnTo>
                <a:lnTo>
                  <a:pt x="229616" y="175564"/>
                </a:lnTo>
                <a:lnTo>
                  <a:pt x="279197" y="175564"/>
                </a:lnTo>
                <a:lnTo>
                  <a:pt x="279197" y="147929"/>
                </a:lnTo>
                <a:close/>
              </a:path>
              <a:path w="2546350" h="368300">
                <a:moveTo>
                  <a:pt x="311709" y="147929"/>
                </a:moveTo>
                <a:lnTo>
                  <a:pt x="290170" y="147929"/>
                </a:lnTo>
                <a:lnTo>
                  <a:pt x="290170" y="175564"/>
                </a:lnTo>
                <a:lnTo>
                  <a:pt x="311709" y="175564"/>
                </a:lnTo>
                <a:lnTo>
                  <a:pt x="311709" y="147929"/>
                </a:lnTo>
                <a:close/>
              </a:path>
              <a:path w="2546350" h="368300">
                <a:moveTo>
                  <a:pt x="136144" y="47548"/>
                </a:moveTo>
                <a:lnTo>
                  <a:pt x="124765" y="47548"/>
                </a:lnTo>
                <a:lnTo>
                  <a:pt x="124765" y="54051"/>
                </a:lnTo>
                <a:lnTo>
                  <a:pt x="120646" y="103648"/>
                </a:lnTo>
                <a:lnTo>
                  <a:pt x="107416" y="150124"/>
                </a:lnTo>
                <a:lnTo>
                  <a:pt x="83770" y="192893"/>
                </a:lnTo>
                <a:lnTo>
                  <a:pt x="48400" y="231371"/>
                </a:lnTo>
                <a:lnTo>
                  <a:pt x="0" y="264972"/>
                </a:lnTo>
                <a:lnTo>
                  <a:pt x="19913" y="288950"/>
                </a:lnTo>
                <a:lnTo>
                  <a:pt x="66495" y="257183"/>
                </a:lnTo>
                <a:lnTo>
                  <a:pt x="102127" y="221217"/>
                </a:lnTo>
                <a:lnTo>
                  <a:pt x="127914" y="181660"/>
                </a:lnTo>
                <a:lnTo>
                  <a:pt x="144964" y="139124"/>
                </a:lnTo>
                <a:lnTo>
                  <a:pt x="154383" y="94217"/>
                </a:lnTo>
                <a:lnTo>
                  <a:pt x="155538" y="75590"/>
                </a:lnTo>
                <a:lnTo>
                  <a:pt x="136144" y="75590"/>
                </a:lnTo>
                <a:lnTo>
                  <a:pt x="136144" y="47548"/>
                </a:lnTo>
                <a:close/>
              </a:path>
              <a:path w="2546350" h="368300">
                <a:moveTo>
                  <a:pt x="124765" y="47548"/>
                </a:moveTo>
                <a:lnTo>
                  <a:pt x="14224" y="47548"/>
                </a:lnTo>
                <a:lnTo>
                  <a:pt x="14224" y="75590"/>
                </a:lnTo>
                <a:lnTo>
                  <a:pt x="122976" y="75590"/>
                </a:lnTo>
                <a:lnTo>
                  <a:pt x="124765" y="54051"/>
                </a:lnTo>
                <a:lnTo>
                  <a:pt x="124765" y="47548"/>
                </a:lnTo>
                <a:close/>
              </a:path>
              <a:path w="2546350" h="368300">
                <a:moveTo>
                  <a:pt x="157277" y="47548"/>
                </a:moveTo>
                <a:lnTo>
                  <a:pt x="136144" y="47548"/>
                </a:lnTo>
                <a:lnTo>
                  <a:pt x="136144" y="75590"/>
                </a:lnTo>
                <a:lnTo>
                  <a:pt x="155538" y="75590"/>
                </a:lnTo>
                <a:lnTo>
                  <a:pt x="157277" y="47548"/>
                </a:lnTo>
                <a:close/>
              </a:path>
              <a:path w="2546350" h="368300">
                <a:moveTo>
                  <a:pt x="675405" y="812"/>
                </a:moveTo>
                <a:lnTo>
                  <a:pt x="641268" y="812"/>
                </a:lnTo>
                <a:lnTo>
                  <a:pt x="641268" y="269036"/>
                </a:lnTo>
                <a:lnTo>
                  <a:pt x="675405" y="269036"/>
                </a:lnTo>
                <a:lnTo>
                  <a:pt x="675405" y="812"/>
                </a:lnTo>
                <a:close/>
              </a:path>
              <a:path w="2546350" h="368300">
                <a:moveTo>
                  <a:pt x="472612" y="241401"/>
                </a:moveTo>
                <a:lnTo>
                  <a:pt x="439287" y="241401"/>
                </a:lnTo>
                <a:lnTo>
                  <a:pt x="439287" y="359664"/>
                </a:lnTo>
                <a:lnTo>
                  <a:pt x="686378" y="359664"/>
                </a:lnTo>
                <a:lnTo>
                  <a:pt x="686378" y="341376"/>
                </a:lnTo>
                <a:lnTo>
                  <a:pt x="472612" y="341376"/>
                </a:lnTo>
                <a:lnTo>
                  <a:pt x="472612" y="241401"/>
                </a:lnTo>
                <a:close/>
              </a:path>
              <a:path w="2546350" h="368300">
                <a:moveTo>
                  <a:pt x="686378" y="332028"/>
                </a:moveTo>
                <a:lnTo>
                  <a:pt x="472612" y="332028"/>
                </a:lnTo>
                <a:lnTo>
                  <a:pt x="472612" y="341376"/>
                </a:lnTo>
                <a:lnTo>
                  <a:pt x="686378" y="341376"/>
                </a:lnTo>
                <a:lnTo>
                  <a:pt x="686378" y="332028"/>
                </a:lnTo>
                <a:close/>
              </a:path>
              <a:path w="2546350" h="368300">
                <a:moveTo>
                  <a:pt x="478301" y="26009"/>
                </a:moveTo>
                <a:lnTo>
                  <a:pt x="440169" y="32683"/>
                </a:lnTo>
                <a:lnTo>
                  <a:pt x="409772" y="51358"/>
                </a:lnTo>
                <a:lnTo>
                  <a:pt x="389662" y="80016"/>
                </a:lnTo>
                <a:lnTo>
                  <a:pt x="382391" y="116636"/>
                </a:lnTo>
                <a:lnTo>
                  <a:pt x="389662" y="153085"/>
                </a:lnTo>
                <a:lnTo>
                  <a:pt x="409772" y="181762"/>
                </a:lnTo>
                <a:lnTo>
                  <a:pt x="440169" y="200533"/>
                </a:lnTo>
                <a:lnTo>
                  <a:pt x="478301" y="207264"/>
                </a:lnTo>
                <a:lnTo>
                  <a:pt x="516369" y="200533"/>
                </a:lnTo>
                <a:lnTo>
                  <a:pt x="546627" y="181762"/>
                </a:lnTo>
                <a:lnTo>
                  <a:pt x="549528" y="177596"/>
                </a:lnTo>
                <a:lnTo>
                  <a:pt x="478301" y="177596"/>
                </a:lnTo>
                <a:lnTo>
                  <a:pt x="453371" y="173100"/>
                </a:lnTo>
                <a:lnTo>
                  <a:pt x="433394" y="160527"/>
                </a:lnTo>
                <a:lnTo>
                  <a:pt x="420122" y="141249"/>
                </a:lnTo>
                <a:lnTo>
                  <a:pt x="415309" y="116636"/>
                </a:lnTo>
                <a:lnTo>
                  <a:pt x="420122" y="91789"/>
                </a:lnTo>
                <a:lnTo>
                  <a:pt x="433394" y="72389"/>
                </a:lnTo>
                <a:lnTo>
                  <a:pt x="453371" y="59772"/>
                </a:lnTo>
                <a:lnTo>
                  <a:pt x="478301" y="55270"/>
                </a:lnTo>
                <a:lnTo>
                  <a:pt x="549353" y="55270"/>
                </a:lnTo>
                <a:lnTo>
                  <a:pt x="546627" y="51358"/>
                </a:lnTo>
                <a:lnTo>
                  <a:pt x="516369" y="32683"/>
                </a:lnTo>
                <a:lnTo>
                  <a:pt x="478301" y="26009"/>
                </a:lnTo>
                <a:close/>
              </a:path>
              <a:path w="2546350" h="368300">
                <a:moveTo>
                  <a:pt x="549353" y="55270"/>
                </a:moveTo>
                <a:lnTo>
                  <a:pt x="478301" y="55270"/>
                </a:lnTo>
                <a:lnTo>
                  <a:pt x="503231" y="59772"/>
                </a:lnTo>
                <a:lnTo>
                  <a:pt x="523208" y="72389"/>
                </a:lnTo>
                <a:lnTo>
                  <a:pt x="536479" y="91789"/>
                </a:lnTo>
                <a:lnTo>
                  <a:pt x="541292" y="116636"/>
                </a:lnTo>
                <a:lnTo>
                  <a:pt x="536479" y="141249"/>
                </a:lnTo>
                <a:lnTo>
                  <a:pt x="523208" y="160527"/>
                </a:lnTo>
                <a:lnTo>
                  <a:pt x="503231" y="173100"/>
                </a:lnTo>
                <a:lnTo>
                  <a:pt x="478301" y="177596"/>
                </a:lnTo>
                <a:lnTo>
                  <a:pt x="549528" y="177596"/>
                </a:lnTo>
                <a:lnTo>
                  <a:pt x="566598" y="153085"/>
                </a:lnTo>
                <a:lnTo>
                  <a:pt x="573805" y="116636"/>
                </a:lnTo>
                <a:lnTo>
                  <a:pt x="566598" y="80016"/>
                </a:lnTo>
                <a:lnTo>
                  <a:pt x="549353" y="55270"/>
                </a:lnTo>
                <a:close/>
              </a:path>
              <a:path w="2546350" h="368300">
                <a:moveTo>
                  <a:pt x="1050073" y="406"/>
                </a:moveTo>
                <a:lnTo>
                  <a:pt x="1016343" y="406"/>
                </a:lnTo>
                <a:lnTo>
                  <a:pt x="1016343" y="219456"/>
                </a:lnTo>
                <a:lnTo>
                  <a:pt x="1050073" y="219456"/>
                </a:lnTo>
                <a:lnTo>
                  <a:pt x="1050073" y="123545"/>
                </a:lnTo>
                <a:lnTo>
                  <a:pt x="1026909" y="123545"/>
                </a:lnTo>
                <a:lnTo>
                  <a:pt x="1026909" y="95503"/>
                </a:lnTo>
                <a:lnTo>
                  <a:pt x="1050073" y="95503"/>
                </a:lnTo>
                <a:lnTo>
                  <a:pt x="1050073" y="406"/>
                </a:lnTo>
                <a:close/>
              </a:path>
              <a:path w="2546350" h="368300">
                <a:moveTo>
                  <a:pt x="848092" y="37388"/>
                </a:moveTo>
                <a:lnTo>
                  <a:pt x="841590" y="37388"/>
                </a:lnTo>
                <a:lnTo>
                  <a:pt x="841590" y="67055"/>
                </a:lnTo>
                <a:lnTo>
                  <a:pt x="834834" y="105594"/>
                </a:lnTo>
                <a:lnTo>
                  <a:pt x="815885" y="140360"/>
                </a:lnTo>
                <a:lnTo>
                  <a:pt x="786726" y="168954"/>
                </a:lnTo>
                <a:lnTo>
                  <a:pt x="749337" y="188976"/>
                </a:lnTo>
                <a:lnTo>
                  <a:pt x="766812" y="215798"/>
                </a:lnTo>
                <a:lnTo>
                  <a:pt x="808532" y="192500"/>
                </a:lnTo>
                <a:lnTo>
                  <a:pt x="840880" y="158343"/>
                </a:lnTo>
                <a:lnTo>
                  <a:pt x="859535" y="120336"/>
                </a:lnTo>
                <a:lnTo>
                  <a:pt x="855185" y="111740"/>
                </a:lnTo>
                <a:lnTo>
                  <a:pt x="848092" y="67055"/>
                </a:lnTo>
                <a:lnTo>
                  <a:pt x="848092" y="37388"/>
                </a:lnTo>
                <a:close/>
              </a:path>
              <a:path w="2546350" h="368300">
                <a:moveTo>
                  <a:pt x="875321" y="37388"/>
                </a:moveTo>
                <a:lnTo>
                  <a:pt x="869226" y="37388"/>
                </a:lnTo>
                <a:lnTo>
                  <a:pt x="869226" y="67055"/>
                </a:lnTo>
                <a:lnTo>
                  <a:pt x="861797" y="115728"/>
                </a:lnTo>
                <a:lnTo>
                  <a:pt x="859535" y="120336"/>
                </a:lnTo>
                <a:lnTo>
                  <a:pt x="875271" y="151434"/>
                </a:lnTo>
                <a:lnTo>
                  <a:pt x="906557" y="183584"/>
                </a:lnTo>
                <a:lnTo>
                  <a:pt x="947254" y="205638"/>
                </a:lnTo>
                <a:lnTo>
                  <a:pt x="964324" y="178815"/>
                </a:lnTo>
                <a:lnTo>
                  <a:pt x="927957" y="160153"/>
                </a:lnTo>
                <a:lnTo>
                  <a:pt x="899858" y="133756"/>
                </a:lnTo>
                <a:lnTo>
                  <a:pt x="881741" y="101949"/>
                </a:lnTo>
                <a:lnTo>
                  <a:pt x="875321" y="67055"/>
                </a:lnTo>
                <a:lnTo>
                  <a:pt x="875321" y="37388"/>
                </a:lnTo>
                <a:close/>
              </a:path>
              <a:path w="2546350" h="368300">
                <a:moveTo>
                  <a:pt x="1016343" y="95503"/>
                </a:moveTo>
                <a:lnTo>
                  <a:pt x="944004" y="95503"/>
                </a:lnTo>
                <a:lnTo>
                  <a:pt x="944004" y="123545"/>
                </a:lnTo>
                <a:lnTo>
                  <a:pt x="1016343" y="123545"/>
                </a:lnTo>
                <a:lnTo>
                  <a:pt x="1016343" y="95503"/>
                </a:lnTo>
                <a:close/>
              </a:path>
              <a:path w="2546350" h="368300">
                <a:moveTo>
                  <a:pt x="1050073" y="95503"/>
                </a:moveTo>
                <a:lnTo>
                  <a:pt x="1026909" y="95503"/>
                </a:lnTo>
                <a:lnTo>
                  <a:pt x="1026909" y="123545"/>
                </a:lnTo>
                <a:lnTo>
                  <a:pt x="1050073" y="123545"/>
                </a:lnTo>
                <a:lnTo>
                  <a:pt x="1050073" y="95503"/>
                </a:lnTo>
                <a:close/>
              </a:path>
              <a:path w="2546350" h="368300">
                <a:moveTo>
                  <a:pt x="869226" y="37388"/>
                </a:moveTo>
                <a:lnTo>
                  <a:pt x="848092" y="37388"/>
                </a:lnTo>
                <a:lnTo>
                  <a:pt x="848092" y="67055"/>
                </a:lnTo>
                <a:lnTo>
                  <a:pt x="855185" y="111740"/>
                </a:lnTo>
                <a:lnTo>
                  <a:pt x="859535" y="120336"/>
                </a:lnTo>
                <a:lnTo>
                  <a:pt x="861797" y="115728"/>
                </a:lnTo>
                <a:lnTo>
                  <a:pt x="869226" y="67055"/>
                </a:lnTo>
                <a:lnTo>
                  <a:pt x="869226" y="37388"/>
                </a:lnTo>
                <a:close/>
              </a:path>
              <a:path w="2546350" h="368300">
                <a:moveTo>
                  <a:pt x="955789" y="27228"/>
                </a:moveTo>
                <a:lnTo>
                  <a:pt x="759497" y="27228"/>
                </a:lnTo>
                <a:lnTo>
                  <a:pt x="759497" y="54863"/>
                </a:lnTo>
                <a:lnTo>
                  <a:pt x="841590" y="54863"/>
                </a:lnTo>
                <a:lnTo>
                  <a:pt x="841590" y="37388"/>
                </a:lnTo>
                <a:lnTo>
                  <a:pt x="955789" y="37388"/>
                </a:lnTo>
                <a:lnTo>
                  <a:pt x="955789" y="27228"/>
                </a:lnTo>
                <a:close/>
              </a:path>
              <a:path w="2546350" h="368300">
                <a:moveTo>
                  <a:pt x="955789" y="37388"/>
                </a:moveTo>
                <a:lnTo>
                  <a:pt x="875321" y="37388"/>
                </a:lnTo>
                <a:lnTo>
                  <a:pt x="875321" y="54863"/>
                </a:lnTo>
                <a:lnTo>
                  <a:pt x="955789" y="54863"/>
                </a:lnTo>
                <a:lnTo>
                  <a:pt x="955789" y="37388"/>
                </a:lnTo>
                <a:close/>
              </a:path>
              <a:path w="2546350" h="368300">
                <a:moveTo>
                  <a:pt x="929373" y="230428"/>
                </a:moveTo>
                <a:lnTo>
                  <a:pt x="878135" y="235102"/>
                </a:lnTo>
                <a:lnTo>
                  <a:pt x="839508" y="248615"/>
                </a:lnTo>
                <a:lnTo>
                  <a:pt x="815131" y="270205"/>
                </a:lnTo>
                <a:lnTo>
                  <a:pt x="806641" y="299110"/>
                </a:lnTo>
                <a:lnTo>
                  <a:pt x="815131" y="328123"/>
                </a:lnTo>
                <a:lnTo>
                  <a:pt x="839508" y="349554"/>
                </a:lnTo>
                <a:lnTo>
                  <a:pt x="878135" y="362832"/>
                </a:lnTo>
                <a:lnTo>
                  <a:pt x="929373" y="367385"/>
                </a:lnTo>
                <a:lnTo>
                  <a:pt x="980376" y="362832"/>
                </a:lnTo>
                <a:lnTo>
                  <a:pt x="1018882" y="349554"/>
                </a:lnTo>
                <a:lnTo>
                  <a:pt x="1028630" y="340969"/>
                </a:lnTo>
                <a:lnTo>
                  <a:pt x="929373" y="340969"/>
                </a:lnTo>
                <a:lnTo>
                  <a:pt x="892150" y="338143"/>
                </a:lnTo>
                <a:lnTo>
                  <a:pt x="864146" y="329946"/>
                </a:lnTo>
                <a:lnTo>
                  <a:pt x="846505" y="316795"/>
                </a:lnTo>
                <a:lnTo>
                  <a:pt x="840371" y="299110"/>
                </a:lnTo>
                <a:lnTo>
                  <a:pt x="846505" y="281190"/>
                </a:lnTo>
                <a:lnTo>
                  <a:pt x="864146" y="267919"/>
                </a:lnTo>
                <a:lnTo>
                  <a:pt x="892150" y="259677"/>
                </a:lnTo>
                <a:lnTo>
                  <a:pt x="929373" y="256844"/>
                </a:lnTo>
                <a:lnTo>
                  <a:pt x="1028157" y="256844"/>
                </a:lnTo>
                <a:lnTo>
                  <a:pt x="1018882" y="248615"/>
                </a:lnTo>
                <a:lnTo>
                  <a:pt x="980376" y="235102"/>
                </a:lnTo>
                <a:lnTo>
                  <a:pt x="929373" y="230428"/>
                </a:lnTo>
                <a:close/>
              </a:path>
              <a:path w="2546350" h="368300">
                <a:moveTo>
                  <a:pt x="1028157" y="256844"/>
                </a:moveTo>
                <a:lnTo>
                  <a:pt x="929373" y="256844"/>
                </a:lnTo>
                <a:lnTo>
                  <a:pt x="966597" y="259677"/>
                </a:lnTo>
                <a:lnTo>
                  <a:pt x="994600" y="267919"/>
                </a:lnTo>
                <a:lnTo>
                  <a:pt x="1012241" y="281190"/>
                </a:lnTo>
                <a:lnTo>
                  <a:pt x="1018375" y="299110"/>
                </a:lnTo>
                <a:lnTo>
                  <a:pt x="1012241" y="316795"/>
                </a:lnTo>
                <a:lnTo>
                  <a:pt x="994600" y="329946"/>
                </a:lnTo>
                <a:lnTo>
                  <a:pt x="966597" y="338143"/>
                </a:lnTo>
                <a:lnTo>
                  <a:pt x="929373" y="340969"/>
                </a:lnTo>
                <a:lnTo>
                  <a:pt x="1028630" y="340969"/>
                </a:lnTo>
                <a:lnTo>
                  <a:pt x="1043215" y="328123"/>
                </a:lnTo>
                <a:lnTo>
                  <a:pt x="1051699" y="299110"/>
                </a:lnTo>
                <a:lnTo>
                  <a:pt x="1043215" y="270205"/>
                </a:lnTo>
                <a:lnTo>
                  <a:pt x="1028157" y="256844"/>
                </a:lnTo>
                <a:close/>
              </a:path>
              <a:path w="2546350" h="368300">
                <a:moveTo>
                  <a:pt x="1270714" y="293014"/>
                </a:moveTo>
                <a:lnTo>
                  <a:pt x="1121974" y="293014"/>
                </a:lnTo>
                <a:lnTo>
                  <a:pt x="1121974" y="321056"/>
                </a:lnTo>
                <a:lnTo>
                  <a:pt x="1454813" y="321056"/>
                </a:lnTo>
                <a:lnTo>
                  <a:pt x="1454813" y="301142"/>
                </a:lnTo>
                <a:lnTo>
                  <a:pt x="1270714" y="301142"/>
                </a:lnTo>
                <a:lnTo>
                  <a:pt x="1270714" y="293014"/>
                </a:lnTo>
                <a:close/>
              </a:path>
              <a:path w="2546350" h="368300">
                <a:moveTo>
                  <a:pt x="1304445" y="205232"/>
                </a:moveTo>
                <a:lnTo>
                  <a:pt x="1270714" y="205232"/>
                </a:lnTo>
                <a:lnTo>
                  <a:pt x="1270714" y="301142"/>
                </a:lnTo>
                <a:lnTo>
                  <a:pt x="1304445" y="301142"/>
                </a:lnTo>
                <a:lnTo>
                  <a:pt x="1304445" y="205232"/>
                </a:lnTo>
                <a:close/>
              </a:path>
              <a:path w="2546350" h="368300">
                <a:moveTo>
                  <a:pt x="1454813" y="293014"/>
                </a:moveTo>
                <a:lnTo>
                  <a:pt x="1304445" y="293014"/>
                </a:lnTo>
                <a:lnTo>
                  <a:pt x="1304445" y="301142"/>
                </a:lnTo>
                <a:lnTo>
                  <a:pt x="1454813" y="301142"/>
                </a:lnTo>
                <a:lnTo>
                  <a:pt x="1454813" y="293014"/>
                </a:lnTo>
                <a:close/>
              </a:path>
              <a:path w="2546350" h="368300">
                <a:moveTo>
                  <a:pt x="1194313" y="26415"/>
                </a:moveTo>
                <a:lnTo>
                  <a:pt x="1160988" y="26415"/>
                </a:lnTo>
                <a:lnTo>
                  <a:pt x="1160988" y="214172"/>
                </a:lnTo>
                <a:lnTo>
                  <a:pt x="1270714" y="214172"/>
                </a:lnTo>
                <a:lnTo>
                  <a:pt x="1270714" y="205232"/>
                </a:lnTo>
                <a:lnTo>
                  <a:pt x="1414986" y="205232"/>
                </a:lnTo>
                <a:lnTo>
                  <a:pt x="1414986" y="186537"/>
                </a:lnTo>
                <a:lnTo>
                  <a:pt x="1194313" y="186537"/>
                </a:lnTo>
                <a:lnTo>
                  <a:pt x="1194313" y="119075"/>
                </a:lnTo>
                <a:lnTo>
                  <a:pt x="1414986" y="119075"/>
                </a:lnTo>
                <a:lnTo>
                  <a:pt x="1414986" y="91846"/>
                </a:lnTo>
                <a:lnTo>
                  <a:pt x="1194313" y="91846"/>
                </a:lnTo>
                <a:lnTo>
                  <a:pt x="1194313" y="26415"/>
                </a:lnTo>
                <a:close/>
              </a:path>
              <a:path w="2546350" h="368300">
                <a:moveTo>
                  <a:pt x="1414986" y="205232"/>
                </a:moveTo>
                <a:lnTo>
                  <a:pt x="1304445" y="205232"/>
                </a:lnTo>
                <a:lnTo>
                  <a:pt x="1304445" y="214172"/>
                </a:lnTo>
                <a:lnTo>
                  <a:pt x="1414986" y="214172"/>
                </a:lnTo>
                <a:lnTo>
                  <a:pt x="1414986" y="205232"/>
                </a:lnTo>
                <a:close/>
              </a:path>
              <a:path w="2546350" h="368300">
                <a:moveTo>
                  <a:pt x="1414986" y="119075"/>
                </a:moveTo>
                <a:lnTo>
                  <a:pt x="1381661" y="119075"/>
                </a:lnTo>
                <a:lnTo>
                  <a:pt x="1381661" y="186537"/>
                </a:lnTo>
                <a:lnTo>
                  <a:pt x="1414986" y="186537"/>
                </a:lnTo>
                <a:lnTo>
                  <a:pt x="1414986" y="119075"/>
                </a:lnTo>
                <a:close/>
              </a:path>
              <a:path w="2546350" h="368300">
                <a:moveTo>
                  <a:pt x="1414986" y="26415"/>
                </a:moveTo>
                <a:lnTo>
                  <a:pt x="1381661" y="26415"/>
                </a:lnTo>
                <a:lnTo>
                  <a:pt x="1381661" y="91846"/>
                </a:lnTo>
                <a:lnTo>
                  <a:pt x="1414986" y="91846"/>
                </a:lnTo>
                <a:lnTo>
                  <a:pt x="1414986" y="26415"/>
                </a:lnTo>
                <a:close/>
              </a:path>
              <a:path w="2546350" h="368300">
                <a:moveTo>
                  <a:pt x="1644983" y="181254"/>
                </a:moveTo>
                <a:lnTo>
                  <a:pt x="1495834" y="181254"/>
                </a:lnTo>
                <a:lnTo>
                  <a:pt x="1495834" y="208889"/>
                </a:lnTo>
                <a:lnTo>
                  <a:pt x="1827863" y="208889"/>
                </a:lnTo>
                <a:lnTo>
                  <a:pt x="1827863" y="192633"/>
                </a:lnTo>
                <a:lnTo>
                  <a:pt x="1644983" y="192633"/>
                </a:lnTo>
                <a:lnTo>
                  <a:pt x="1644983" y="181254"/>
                </a:lnTo>
                <a:close/>
              </a:path>
              <a:path w="2546350" h="368300">
                <a:moveTo>
                  <a:pt x="1678308" y="122326"/>
                </a:moveTo>
                <a:lnTo>
                  <a:pt x="1644983" y="122326"/>
                </a:lnTo>
                <a:lnTo>
                  <a:pt x="1644983" y="192633"/>
                </a:lnTo>
                <a:lnTo>
                  <a:pt x="1678308" y="192633"/>
                </a:lnTo>
                <a:lnTo>
                  <a:pt x="1678308" y="122326"/>
                </a:lnTo>
                <a:close/>
              </a:path>
              <a:path w="2546350" h="368300">
                <a:moveTo>
                  <a:pt x="1827863" y="181254"/>
                </a:moveTo>
                <a:lnTo>
                  <a:pt x="1678308" y="181254"/>
                </a:lnTo>
                <a:lnTo>
                  <a:pt x="1678308" y="192633"/>
                </a:lnTo>
                <a:lnTo>
                  <a:pt x="1827863" y="192633"/>
                </a:lnTo>
                <a:lnTo>
                  <a:pt x="1827863" y="181254"/>
                </a:lnTo>
                <a:close/>
              </a:path>
              <a:path w="2546350" h="368300">
                <a:moveTo>
                  <a:pt x="1786410" y="17068"/>
                </a:moveTo>
                <a:lnTo>
                  <a:pt x="1537693" y="17068"/>
                </a:lnTo>
                <a:lnTo>
                  <a:pt x="1537693" y="139395"/>
                </a:lnTo>
                <a:lnTo>
                  <a:pt x="1644983" y="139395"/>
                </a:lnTo>
                <a:lnTo>
                  <a:pt x="1644983" y="128015"/>
                </a:lnTo>
                <a:lnTo>
                  <a:pt x="1571018" y="128015"/>
                </a:lnTo>
                <a:lnTo>
                  <a:pt x="1571018" y="44297"/>
                </a:lnTo>
                <a:lnTo>
                  <a:pt x="1786410" y="44297"/>
                </a:lnTo>
                <a:lnTo>
                  <a:pt x="1786410" y="17068"/>
                </a:lnTo>
                <a:close/>
              </a:path>
              <a:path w="2546350" h="368300">
                <a:moveTo>
                  <a:pt x="1789255" y="122326"/>
                </a:moveTo>
                <a:lnTo>
                  <a:pt x="1678308" y="122326"/>
                </a:lnTo>
                <a:lnTo>
                  <a:pt x="1678308" y="139395"/>
                </a:lnTo>
                <a:lnTo>
                  <a:pt x="1789255" y="139395"/>
                </a:lnTo>
                <a:lnTo>
                  <a:pt x="1789255" y="122326"/>
                </a:lnTo>
                <a:close/>
              </a:path>
              <a:path w="2546350" h="368300">
                <a:moveTo>
                  <a:pt x="1789255" y="111759"/>
                </a:moveTo>
                <a:lnTo>
                  <a:pt x="1571018" y="111759"/>
                </a:lnTo>
                <a:lnTo>
                  <a:pt x="1571018" y="128015"/>
                </a:lnTo>
                <a:lnTo>
                  <a:pt x="1644983" y="128015"/>
                </a:lnTo>
                <a:lnTo>
                  <a:pt x="1644983" y="122326"/>
                </a:lnTo>
                <a:lnTo>
                  <a:pt x="1789255" y="122326"/>
                </a:lnTo>
                <a:lnTo>
                  <a:pt x="1789255" y="111759"/>
                </a:lnTo>
                <a:close/>
              </a:path>
              <a:path w="2546350" h="368300">
                <a:moveTo>
                  <a:pt x="1661239" y="235305"/>
                </a:moveTo>
                <a:lnTo>
                  <a:pt x="1608464" y="239706"/>
                </a:lnTo>
                <a:lnTo>
                  <a:pt x="1568834" y="252526"/>
                </a:lnTo>
                <a:lnTo>
                  <a:pt x="1543910" y="273196"/>
                </a:lnTo>
                <a:lnTo>
                  <a:pt x="1535255" y="301142"/>
                </a:lnTo>
                <a:lnTo>
                  <a:pt x="1543910" y="329495"/>
                </a:lnTo>
                <a:lnTo>
                  <a:pt x="1568834" y="350266"/>
                </a:lnTo>
                <a:lnTo>
                  <a:pt x="1608464" y="363035"/>
                </a:lnTo>
                <a:lnTo>
                  <a:pt x="1661239" y="367385"/>
                </a:lnTo>
                <a:lnTo>
                  <a:pt x="1714014" y="363035"/>
                </a:lnTo>
                <a:lnTo>
                  <a:pt x="1753644" y="350266"/>
                </a:lnTo>
                <a:lnTo>
                  <a:pt x="1764799" y="340969"/>
                </a:lnTo>
                <a:lnTo>
                  <a:pt x="1661239" y="340969"/>
                </a:lnTo>
                <a:lnTo>
                  <a:pt x="1622713" y="338347"/>
                </a:lnTo>
                <a:lnTo>
                  <a:pt x="1593827" y="330657"/>
                </a:lnTo>
                <a:lnTo>
                  <a:pt x="1575685" y="318166"/>
                </a:lnTo>
                <a:lnTo>
                  <a:pt x="1569392" y="301142"/>
                </a:lnTo>
                <a:lnTo>
                  <a:pt x="1575685" y="284289"/>
                </a:lnTo>
                <a:lnTo>
                  <a:pt x="1593827" y="271780"/>
                </a:lnTo>
                <a:lnTo>
                  <a:pt x="1622713" y="263995"/>
                </a:lnTo>
                <a:lnTo>
                  <a:pt x="1661239" y="261315"/>
                </a:lnTo>
                <a:lnTo>
                  <a:pt x="1764241" y="261315"/>
                </a:lnTo>
                <a:lnTo>
                  <a:pt x="1753644" y="252526"/>
                </a:lnTo>
                <a:lnTo>
                  <a:pt x="1714014" y="239706"/>
                </a:lnTo>
                <a:lnTo>
                  <a:pt x="1661239" y="235305"/>
                </a:lnTo>
                <a:close/>
              </a:path>
              <a:path w="2546350" h="368300">
                <a:moveTo>
                  <a:pt x="1764241" y="261315"/>
                </a:moveTo>
                <a:lnTo>
                  <a:pt x="1661239" y="261315"/>
                </a:lnTo>
                <a:lnTo>
                  <a:pt x="1699936" y="263995"/>
                </a:lnTo>
                <a:lnTo>
                  <a:pt x="1728803" y="271780"/>
                </a:lnTo>
                <a:lnTo>
                  <a:pt x="1746850" y="284289"/>
                </a:lnTo>
                <a:lnTo>
                  <a:pt x="1753085" y="301142"/>
                </a:lnTo>
                <a:lnTo>
                  <a:pt x="1746850" y="318166"/>
                </a:lnTo>
                <a:lnTo>
                  <a:pt x="1728803" y="330657"/>
                </a:lnTo>
                <a:lnTo>
                  <a:pt x="1699936" y="338347"/>
                </a:lnTo>
                <a:lnTo>
                  <a:pt x="1661239" y="340969"/>
                </a:lnTo>
                <a:lnTo>
                  <a:pt x="1764799" y="340969"/>
                </a:lnTo>
                <a:lnTo>
                  <a:pt x="1778568" y="329495"/>
                </a:lnTo>
                <a:lnTo>
                  <a:pt x="1787223" y="301142"/>
                </a:lnTo>
                <a:lnTo>
                  <a:pt x="1778568" y="273196"/>
                </a:lnTo>
                <a:lnTo>
                  <a:pt x="1764241" y="261315"/>
                </a:lnTo>
                <a:close/>
              </a:path>
              <a:path w="2546350" h="368300">
                <a:moveTo>
                  <a:pt x="1988759" y="26822"/>
                </a:moveTo>
                <a:lnTo>
                  <a:pt x="1949154" y="33146"/>
                </a:lnTo>
                <a:lnTo>
                  <a:pt x="1917893" y="50901"/>
                </a:lnTo>
                <a:lnTo>
                  <a:pt x="1897376" y="78257"/>
                </a:lnTo>
                <a:lnTo>
                  <a:pt x="1890004" y="113385"/>
                </a:lnTo>
                <a:lnTo>
                  <a:pt x="1897376" y="148748"/>
                </a:lnTo>
                <a:lnTo>
                  <a:pt x="1917893" y="176225"/>
                </a:lnTo>
                <a:lnTo>
                  <a:pt x="1949154" y="194024"/>
                </a:lnTo>
                <a:lnTo>
                  <a:pt x="1988759" y="200355"/>
                </a:lnTo>
                <a:lnTo>
                  <a:pt x="2028301" y="194024"/>
                </a:lnTo>
                <a:lnTo>
                  <a:pt x="2059422" y="176225"/>
                </a:lnTo>
                <a:lnTo>
                  <a:pt x="2063227" y="171094"/>
                </a:lnTo>
                <a:lnTo>
                  <a:pt x="1988759" y="171094"/>
                </a:lnTo>
                <a:lnTo>
                  <a:pt x="1962356" y="166877"/>
                </a:lnTo>
                <a:lnTo>
                  <a:pt x="1941515" y="155041"/>
                </a:lnTo>
                <a:lnTo>
                  <a:pt x="1927837" y="136804"/>
                </a:lnTo>
                <a:lnTo>
                  <a:pt x="1922922" y="113385"/>
                </a:lnTo>
                <a:lnTo>
                  <a:pt x="1927837" y="90030"/>
                </a:lnTo>
                <a:lnTo>
                  <a:pt x="1941515" y="71932"/>
                </a:lnTo>
                <a:lnTo>
                  <a:pt x="1962356" y="60236"/>
                </a:lnTo>
                <a:lnTo>
                  <a:pt x="1988759" y="56083"/>
                </a:lnTo>
                <a:lnTo>
                  <a:pt x="2063282" y="56083"/>
                </a:lnTo>
                <a:lnTo>
                  <a:pt x="2059422" y="50901"/>
                </a:lnTo>
                <a:lnTo>
                  <a:pt x="2028301" y="33146"/>
                </a:lnTo>
                <a:lnTo>
                  <a:pt x="1988759" y="26822"/>
                </a:lnTo>
                <a:close/>
              </a:path>
              <a:path w="2546350" h="368300">
                <a:moveTo>
                  <a:pt x="2063282" y="56083"/>
                </a:moveTo>
                <a:lnTo>
                  <a:pt x="1988759" y="56083"/>
                </a:lnTo>
                <a:lnTo>
                  <a:pt x="2014928" y="60236"/>
                </a:lnTo>
                <a:lnTo>
                  <a:pt x="2035648" y="71932"/>
                </a:lnTo>
                <a:lnTo>
                  <a:pt x="2049281" y="90030"/>
                </a:lnTo>
                <a:lnTo>
                  <a:pt x="2054190" y="113385"/>
                </a:lnTo>
                <a:lnTo>
                  <a:pt x="2049281" y="136804"/>
                </a:lnTo>
                <a:lnTo>
                  <a:pt x="2035648" y="155041"/>
                </a:lnTo>
                <a:lnTo>
                  <a:pt x="2014928" y="166877"/>
                </a:lnTo>
                <a:lnTo>
                  <a:pt x="1988759" y="171094"/>
                </a:lnTo>
                <a:lnTo>
                  <a:pt x="2063227" y="171094"/>
                </a:lnTo>
                <a:lnTo>
                  <a:pt x="2079799" y="148748"/>
                </a:lnTo>
                <a:lnTo>
                  <a:pt x="2087108" y="113385"/>
                </a:lnTo>
                <a:lnTo>
                  <a:pt x="2079799" y="78257"/>
                </a:lnTo>
                <a:lnTo>
                  <a:pt x="2063282" y="56083"/>
                </a:lnTo>
                <a:close/>
              </a:path>
              <a:path w="2546350" h="368300">
                <a:moveTo>
                  <a:pt x="2168794" y="0"/>
                </a:moveTo>
                <a:lnTo>
                  <a:pt x="2135063" y="0"/>
                </a:lnTo>
                <a:lnTo>
                  <a:pt x="2135063" y="368198"/>
                </a:lnTo>
                <a:lnTo>
                  <a:pt x="2168794" y="368198"/>
                </a:lnTo>
                <a:lnTo>
                  <a:pt x="2168794" y="0"/>
                </a:lnTo>
                <a:close/>
              </a:path>
              <a:path w="2546350" h="368300">
                <a:moveTo>
                  <a:pt x="2111086" y="246684"/>
                </a:moveTo>
                <a:lnTo>
                  <a:pt x="2061843" y="252875"/>
                </a:lnTo>
                <a:lnTo>
                  <a:pt x="2011410" y="256705"/>
                </a:lnTo>
                <a:lnTo>
                  <a:pt x="1961621" y="258740"/>
                </a:lnTo>
                <a:lnTo>
                  <a:pt x="1914310" y="259546"/>
                </a:lnTo>
                <a:lnTo>
                  <a:pt x="1871310" y="259689"/>
                </a:lnTo>
                <a:lnTo>
                  <a:pt x="1876186" y="287731"/>
                </a:lnTo>
                <a:lnTo>
                  <a:pt x="1918117" y="287562"/>
                </a:lnTo>
                <a:lnTo>
                  <a:pt x="1964378" y="286573"/>
                </a:lnTo>
                <a:lnTo>
                  <a:pt x="2013449" y="284044"/>
                </a:lnTo>
                <a:lnTo>
                  <a:pt x="2063807" y="279252"/>
                </a:lnTo>
                <a:lnTo>
                  <a:pt x="2113930" y="271475"/>
                </a:lnTo>
                <a:lnTo>
                  <a:pt x="2111086" y="246684"/>
                </a:lnTo>
                <a:close/>
              </a:path>
              <a:path w="2546350" h="368300">
                <a:moveTo>
                  <a:pt x="2545908" y="0"/>
                </a:moveTo>
                <a:lnTo>
                  <a:pt x="2512583" y="0"/>
                </a:lnTo>
                <a:lnTo>
                  <a:pt x="2512583" y="368198"/>
                </a:lnTo>
                <a:lnTo>
                  <a:pt x="2545908" y="368198"/>
                </a:lnTo>
                <a:lnTo>
                  <a:pt x="2545908" y="152399"/>
                </a:lnTo>
                <a:lnTo>
                  <a:pt x="2529246" y="152399"/>
                </a:lnTo>
                <a:lnTo>
                  <a:pt x="2529246" y="124764"/>
                </a:lnTo>
                <a:lnTo>
                  <a:pt x="2545908" y="124764"/>
                </a:lnTo>
                <a:lnTo>
                  <a:pt x="2545908" y="0"/>
                </a:lnTo>
                <a:close/>
              </a:path>
              <a:path w="2546350" h="368300">
                <a:moveTo>
                  <a:pt x="2344740" y="32105"/>
                </a:moveTo>
                <a:lnTo>
                  <a:pt x="2338238" y="32105"/>
                </a:lnTo>
                <a:lnTo>
                  <a:pt x="2338238" y="97535"/>
                </a:lnTo>
                <a:lnTo>
                  <a:pt x="2330916" y="148475"/>
                </a:lnTo>
                <a:lnTo>
                  <a:pt x="2310755" y="195986"/>
                </a:lnTo>
                <a:lnTo>
                  <a:pt x="2280459" y="235724"/>
                </a:lnTo>
                <a:lnTo>
                  <a:pt x="2242734" y="263347"/>
                </a:lnTo>
                <a:lnTo>
                  <a:pt x="2264273" y="290169"/>
                </a:lnTo>
                <a:lnTo>
                  <a:pt x="2297156" y="266039"/>
                </a:lnTo>
                <a:lnTo>
                  <a:pt x="2325142" y="232603"/>
                </a:lnTo>
                <a:lnTo>
                  <a:pt x="2346847" y="191970"/>
                </a:lnTo>
                <a:lnTo>
                  <a:pt x="2355543" y="163648"/>
                </a:lnTo>
                <a:lnTo>
                  <a:pt x="2349653" y="144905"/>
                </a:lnTo>
                <a:lnTo>
                  <a:pt x="2344740" y="97535"/>
                </a:lnTo>
                <a:lnTo>
                  <a:pt x="2344740" y="32105"/>
                </a:lnTo>
                <a:close/>
              </a:path>
              <a:path w="2546350" h="368300">
                <a:moveTo>
                  <a:pt x="2371969" y="32105"/>
                </a:moveTo>
                <a:lnTo>
                  <a:pt x="2365873" y="32105"/>
                </a:lnTo>
                <a:lnTo>
                  <a:pt x="2365873" y="97535"/>
                </a:lnTo>
                <a:lnTo>
                  <a:pt x="2360886" y="146245"/>
                </a:lnTo>
                <a:lnTo>
                  <a:pt x="2363558" y="189154"/>
                </a:lnTo>
                <a:lnTo>
                  <a:pt x="2385208" y="228331"/>
                </a:lnTo>
                <a:lnTo>
                  <a:pt x="2413353" y="260486"/>
                </a:lnTo>
                <a:lnTo>
                  <a:pt x="2446747" y="283667"/>
                </a:lnTo>
                <a:lnTo>
                  <a:pt x="2466660" y="256438"/>
                </a:lnTo>
                <a:lnTo>
                  <a:pt x="2429405" y="230409"/>
                </a:lnTo>
                <a:lnTo>
                  <a:pt x="2399350" y="192684"/>
                </a:lnTo>
                <a:lnTo>
                  <a:pt x="2379278" y="147110"/>
                </a:lnTo>
                <a:lnTo>
                  <a:pt x="2371969" y="97535"/>
                </a:lnTo>
                <a:lnTo>
                  <a:pt x="2371969" y="32105"/>
                </a:lnTo>
                <a:close/>
              </a:path>
              <a:path w="2546350" h="368300">
                <a:moveTo>
                  <a:pt x="2365873" y="32105"/>
                </a:moveTo>
                <a:lnTo>
                  <a:pt x="2344740" y="32105"/>
                </a:lnTo>
                <a:lnTo>
                  <a:pt x="2344740" y="97535"/>
                </a:lnTo>
                <a:lnTo>
                  <a:pt x="2349653" y="144905"/>
                </a:lnTo>
                <a:lnTo>
                  <a:pt x="2355543" y="163648"/>
                </a:lnTo>
                <a:lnTo>
                  <a:pt x="2360886" y="146245"/>
                </a:lnTo>
                <a:lnTo>
                  <a:pt x="2365873" y="97535"/>
                </a:lnTo>
                <a:lnTo>
                  <a:pt x="2365873" y="32105"/>
                </a:lnTo>
                <a:close/>
              </a:path>
              <a:path w="2546350" h="368300">
                <a:moveTo>
                  <a:pt x="2512583" y="124764"/>
                </a:moveTo>
                <a:lnTo>
                  <a:pt x="2426833" y="124764"/>
                </a:lnTo>
                <a:lnTo>
                  <a:pt x="2426833" y="152399"/>
                </a:lnTo>
                <a:lnTo>
                  <a:pt x="2512583" y="152399"/>
                </a:lnTo>
                <a:lnTo>
                  <a:pt x="2512583" y="124764"/>
                </a:lnTo>
                <a:close/>
              </a:path>
              <a:path w="2546350" h="368300">
                <a:moveTo>
                  <a:pt x="2545908" y="124764"/>
                </a:moveTo>
                <a:lnTo>
                  <a:pt x="2529246" y="124764"/>
                </a:lnTo>
                <a:lnTo>
                  <a:pt x="2529246" y="152399"/>
                </a:lnTo>
                <a:lnTo>
                  <a:pt x="2545908" y="152399"/>
                </a:lnTo>
                <a:lnTo>
                  <a:pt x="2545908" y="124764"/>
                </a:lnTo>
                <a:close/>
              </a:path>
            </a:pathLst>
          </a:custGeom>
          <a:solidFill>
            <a:srgbClr val="77777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04580" y="9503567"/>
            <a:ext cx="3058974" cy="3706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72782" y="9506407"/>
            <a:ext cx="1550035" cy="368300"/>
          </a:xfrm>
          <a:custGeom>
            <a:avLst/>
            <a:gdLst/>
            <a:ahLst/>
            <a:cxnLst/>
            <a:rect l="l" t="t" r="r" b="b"/>
            <a:pathLst>
              <a:path w="1550034" h="368300">
                <a:moveTo>
                  <a:pt x="293827" y="406"/>
                </a:moveTo>
                <a:lnTo>
                  <a:pt x="261315" y="406"/>
                </a:lnTo>
                <a:lnTo>
                  <a:pt x="261315" y="367792"/>
                </a:lnTo>
                <a:lnTo>
                  <a:pt x="293827" y="367792"/>
                </a:lnTo>
                <a:lnTo>
                  <a:pt x="293827" y="177596"/>
                </a:lnTo>
                <a:lnTo>
                  <a:pt x="270255" y="177596"/>
                </a:lnTo>
                <a:lnTo>
                  <a:pt x="270255" y="149961"/>
                </a:lnTo>
                <a:lnTo>
                  <a:pt x="293827" y="149961"/>
                </a:lnTo>
                <a:lnTo>
                  <a:pt x="293827" y="406"/>
                </a:lnTo>
                <a:close/>
              </a:path>
              <a:path w="1550034" h="368300">
                <a:moveTo>
                  <a:pt x="209702" y="8534"/>
                </a:moveTo>
                <a:lnTo>
                  <a:pt x="178003" y="8534"/>
                </a:lnTo>
                <a:lnTo>
                  <a:pt x="178003" y="349098"/>
                </a:lnTo>
                <a:lnTo>
                  <a:pt x="209702" y="349098"/>
                </a:lnTo>
                <a:lnTo>
                  <a:pt x="209702" y="177596"/>
                </a:lnTo>
                <a:lnTo>
                  <a:pt x="199542" y="177596"/>
                </a:lnTo>
                <a:lnTo>
                  <a:pt x="199542" y="149961"/>
                </a:lnTo>
                <a:lnTo>
                  <a:pt x="209702" y="149961"/>
                </a:lnTo>
                <a:lnTo>
                  <a:pt x="209702" y="8534"/>
                </a:lnTo>
                <a:close/>
              </a:path>
              <a:path w="1550034" h="368300">
                <a:moveTo>
                  <a:pt x="209702" y="149961"/>
                </a:moveTo>
                <a:lnTo>
                  <a:pt x="199542" y="149961"/>
                </a:lnTo>
                <a:lnTo>
                  <a:pt x="199542" y="177596"/>
                </a:lnTo>
                <a:lnTo>
                  <a:pt x="209702" y="177596"/>
                </a:lnTo>
                <a:lnTo>
                  <a:pt x="209702" y="149961"/>
                </a:lnTo>
                <a:close/>
              </a:path>
              <a:path w="1550034" h="368300">
                <a:moveTo>
                  <a:pt x="261315" y="149961"/>
                </a:moveTo>
                <a:lnTo>
                  <a:pt x="209702" y="149961"/>
                </a:lnTo>
                <a:lnTo>
                  <a:pt x="209702" y="177596"/>
                </a:lnTo>
                <a:lnTo>
                  <a:pt x="261315" y="177596"/>
                </a:lnTo>
                <a:lnTo>
                  <a:pt x="261315" y="149961"/>
                </a:lnTo>
                <a:close/>
              </a:path>
              <a:path w="1550034" h="368300">
                <a:moveTo>
                  <a:pt x="293827" y="149961"/>
                </a:moveTo>
                <a:lnTo>
                  <a:pt x="270255" y="149961"/>
                </a:lnTo>
                <a:lnTo>
                  <a:pt x="270255" y="177596"/>
                </a:lnTo>
                <a:lnTo>
                  <a:pt x="293827" y="177596"/>
                </a:lnTo>
                <a:lnTo>
                  <a:pt x="293827" y="149961"/>
                </a:lnTo>
                <a:close/>
              </a:path>
              <a:path w="1550034" h="368300">
                <a:moveTo>
                  <a:pt x="33731" y="44703"/>
                </a:moveTo>
                <a:lnTo>
                  <a:pt x="0" y="44703"/>
                </a:lnTo>
                <a:lnTo>
                  <a:pt x="0" y="272694"/>
                </a:lnTo>
                <a:lnTo>
                  <a:pt x="23571" y="272694"/>
                </a:lnTo>
                <a:lnTo>
                  <a:pt x="53746" y="272225"/>
                </a:lnTo>
                <a:lnTo>
                  <a:pt x="85445" y="270459"/>
                </a:lnTo>
                <a:lnTo>
                  <a:pt x="119125" y="266865"/>
                </a:lnTo>
                <a:lnTo>
                  <a:pt x="155244" y="260909"/>
                </a:lnTo>
                <a:lnTo>
                  <a:pt x="154736" y="256845"/>
                </a:lnTo>
                <a:lnTo>
                  <a:pt x="33731" y="256845"/>
                </a:lnTo>
                <a:lnTo>
                  <a:pt x="33731" y="243434"/>
                </a:lnTo>
                <a:lnTo>
                  <a:pt x="23571" y="243434"/>
                </a:lnTo>
                <a:lnTo>
                  <a:pt x="33731" y="243250"/>
                </a:lnTo>
                <a:lnTo>
                  <a:pt x="33731" y="44703"/>
                </a:lnTo>
                <a:close/>
              </a:path>
              <a:path w="1550034" h="368300">
                <a:moveTo>
                  <a:pt x="151587" y="231648"/>
                </a:moveTo>
                <a:lnTo>
                  <a:pt x="116668" y="237433"/>
                </a:lnTo>
                <a:lnTo>
                  <a:pt x="83769" y="241046"/>
                </a:lnTo>
                <a:lnTo>
                  <a:pt x="52774" y="242907"/>
                </a:lnTo>
                <a:lnTo>
                  <a:pt x="33731" y="243250"/>
                </a:lnTo>
                <a:lnTo>
                  <a:pt x="33731" y="256845"/>
                </a:lnTo>
                <a:lnTo>
                  <a:pt x="154736" y="256845"/>
                </a:lnTo>
                <a:lnTo>
                  <a:pt x="151587" y="231648"/>
                </a:lnTo>
                <a:close/>
              </a:path>
              <a:path w="1550034" h="368300">
                <a:moveTo>
                  <a:pt x="33731" y="243250"/>
                </a:moveTo>
                <a:lnTo>
                  <a:pt x="23571" y="243434"/>
                </a:lnTo>
                <a:lnTo>
                  <a:pt x="33731" y="243434"/>
                </a:lnTo>
                <a:lnTo>
                  <a:pt x="33731" y="243250"/>
                </a:lnTo>
                <a:close/>
              </a:path>
              <a:path w="1550034" h="368300">
                <a:moveTo>
                  <a:pt x="638829" y="0"/>
                </a:moveTo>
                <a:lnTo>
                  <a:pt x="604691" y="0"/>
                </a:lnTo>
                <a:lnTo>
                  <a:pt x="604691" y="367792"/>
                </a:lnTo>
                <a:lnTo>
                  <a:pt x="638829" y="367792"/>
                </a:lnTo>
                <a:lnTo>
                  <a:pt x="638829" y="177190"/>
                </a:lnTo>
                <a:lnTo>
                  <a:pt x="629481" y="177190"/>
                </a:lnTo>
                <a:lnTo>
                  <a:pt x="629481" y="149148"/>
                </a:lnTo>
                <a:lnTo>
                  <a:pt x="638829" y="149148"/>
                </a:lnTo>
                <a:lnTo>
                  <a:pt x="638829" y="0"/>
                </a:lnTo>
                <a:close/>
              </a:path>
              <a:path w="1550034" h="368300">
                <a:moveTo>
                  <a:pt x="638829" y="149148"/>
                </a:moveTo>
                <a:lnTo>
                  <a:pt x="629481" y="149148"/>
                </a:lnTo>
                <a:lnTo>
                  <a:pt x="629481" y="177190"/>
                </a:lnTo>
                <a:lnTo>
                  <a:pt x="638829" y="177190"/>
                </a:lnTo>
                <a:lnTo>
                  <a:pt x="638829" y="149148"/>
                </a:lnTo>
                <a:close/>
              </a:path>
              <a:path w="1550034" h="368300">
                <a:moveTo>
                  <a:pt x="697350" y="149148"/>
                </a:moveTo>
                <a:lnTo>
                  <a:pt x="638829" y="149148"/>
                </a:lnTo>
                <a:lnTo>
                  <a:pt x="638829" y="177190"/>
                </a:lnTo>
                <a:lnTo>
                  <a:pt x="697350" y="177190"/>
                </a:lnTo>
                <a:lnTo>
                  <a:pt x="697350" y="149148"/>
                </a:lnTo>
                <a:close/>
              </a:path>
              <a:path w="1550034" h="368300">
                <a:moveTo>
                  <a:pt x="528288" y="39827"/>
                </a:moveTo>
                <a:lnTo>
                  <a:pt x="510813" y="39827"/>
                </a:lnTo>
                <a:lnTo>
                  <a:pt x="510813" y="45110"/>
                </a:lnTo>
                <a:lnTo>
                  <a:pt x="506579" y="92079"/>
                </a:lnTo>
                <a:lnTo>
                  <a:pt x="493879" y="135707"/>
                </a:lnTo>
                <a:lnTo>
                  <a:pt x="472713" y="175768"/>
                </a:lnTo>
                <a:lnTo>
                  <a:pt x="443079" y="212035"/>
                </a:lnTo>
                <a:lnTo>
                  <a:pt x="404979" y="244284"/>
                </a:lnTo>
                <a:lnTo>
                  <a:pt x="358413" y="272288"/>
                </a:lnTo>
                <a:lnTo>
                  <a:pt x="377107" y="298298"/>
                </a:lnTo>
                <a:lnTo>
                  <a:pt x="423702" y="270651"/>
                </a:lnTo>
                <a:lnTo>
                  <a:pt x="462036" y="239200"/>
                </a:lnTo>
                <a:lnTo>
                  <a:pt x="492508" y="204373"/>
                </a:lnTo>
                <a:lnTo>
                  <a:pt x="515515" y="166595"/>
                </a:lnTo>
                <a:lnTo>
                  <a:pt x="531456" y="126294"/>
                </a:lnTo>
                <a:lnTo>
                  <a:pt x="540729" y="83896"/>
                </a:lnTo>
                <a:lnTo>
                  <a:pt x="541848" y="67462"/>
                </a:lnTo>
                <a:lnTo>
                  <a:pt x="528288" y="67462"/>
                </a:lnTo>
                <a:lnTo>
                  <a:pt x="528288" y="39827"/>
                </a:lnTo>
                <a:close/>
              </a:path>
              <a:path w="1550034" h="368300">
                <a:moveTo>
                  <a:pt x="510813" y="39827"/>
                </a:moveTo>
                <a:lnTo>
                  <a:pt x="375481" y="39827"/>
                </a:lnTo>
                <a:lnTo>
                  <a:pt x="375481" y="67462"/>
                </a:lnTo>
                <a:lnTo>
                  <a:pt x="508798" y="67462"/>
                </a:lnTo>
                <a:lnTo>
                  <a:pt x="510813" y="45110"/>
                </a:lnTo>
                <a:lnTo>
                  <a:pt x="510813" y="39827"/>
                </a:lnTo>
                <a:close/>
              </a:path>
              <a:path w="1550034" h="368300">
                <a:moveTo>
                  <a:pt x="543731" y="39827"/>
                </a:moveTo>
                <a:lnTo>
                  <a:pt x="528288" y="39827"/>
                </a:lnTo>
                <a:lnTo>
                  <a:pt x="528288" y="67462"/>
                </a:lnTo>
                <a:lnTo>
                  <a:pt x="541848" y="67462"/>
                </a:lnTo>
                <a:lnTo>
                  <a:pt x="543731" y="39827"/>
                </a:lnTo>
                <a:close/>
              </a:path>
              <a:path w="1550034" h="368300">
                <a:moveTo>
                  <a:pt x="1156246" y="406"/>
                </a:moveTo>
                <a:lnTo>
                  <a:pt x="1123734" y="406"/>
                </a:lnTo>
                <a:lnTo>
                  <a:pt x="1123734" y="367792"/>
                </a:lnTo>
                <a:lnTo>
                  <a:pt x="1156246" y="367792"/>
                </a:lnTo>
                <a:lnTo>
                  <a:pt x="1156246" y="406"/>
                </a:lnTo>
                <a:close/>
              </a:path>
              <a:path w="1550034" h="368300">
                <a:moveTo>
                  <a:pt x="1081874" y="8940"/>
                </a:moveTo>
                <a:lnTo>
                  <a:pt x="1050175" y="8940"/>
                </a:lnTo>
                <a:lnTo>
                  <a:pt x="1050175" y="349098"/>
                </a:lnTo>
                <a:lnTo>
                  <a:pt x="1081874" y="349098"/>
                </a:lnTo>
                <a:lnTo>
                  <a:pt x="1081874" y="160121"/>
                </a:lnTo>
                <a:lnTo>
                  <a:pt x="1060335" y="160121"/>
                </a:lnTo>
                <a:lnTo>
                  <a:pt x="1060335" y="132079"/>
                </a:lnTo>
                <a:lnTo>
                  <a:pt x="1081874" y="132079"/>
                </a:lnTo>
                <a:lnTo>
                  <a:pt x="1081874" y="8940"/>
                </a:lnTo>
                <a:close/>
              </a:path>
              <a:path w="1550034" h="368300">
                <a:moveTo>
                  <a:pt x="926223" y="57302"/>
                </a:moveTo>
                <a:lnTo>
                  <a:pt x="919314" y="57302"/>
                </a:lnTo>
                <a:lnTo>
                  <a:pt x="919314" y="104038"/>
                </a:lnTo>
                <a:lnTo>
                  <a:pt x="914069" y="154000"/>
                </a:lnTo>
                <a:lnTo>
                  <a:pt x="898690" y="200457"/>
                </a:lnTo>
                <a:lnTo>
                  <a:pt x="873709" y="240055"/>
                </a:lnTo>
                <a:lnTo>
                  <a:pt x="839660" y="269443"/>
                </a:lnTo>
                <a:lnTo>
                  <a:pt x="860386" y="294640"/>
                </a:lnTo>
                <a:lnTo>
                  <a:pt x="896461" y="261772"/>
                </a:lnTo>
                <a:lnTo>
                  <a:pt x="923124" y="216713"/>
                </a:lnTo>
                <a:lnTo>
                  <a:pt x="936135" y="174406"/>
                </a:lnTo>
                <a:lnTo>
                  <a:pt x="931697" y="160255"/>
                </a:lnTo>
                <a:lnTo>
                  <a:pt x="926223" y="104038"/>
                </a:lnTo>
                <a:lnTo>
                  <a:pt x="926223" y="57302"/>
                </a:lnTo>
                <a:close/>
              </a:path>
              <a:path w="1550034" h="368300">
                <a:moveTo>
                  <a:pt x="952233" y="57302"/>
                </a:moveTo>
                <a:lnTo>
                  <a:pt x="945324" y="57302"/>
                </a:lnTo>
                <a:lnTo>
                  <a:pt x="945324" y="104038"/>
                </a:lnTo>
                <a:lnTo>
                  <a:pt x="939653" y="162966"/>
                </a:lnTo>
                <a:lnTo>
                  <a:pt x="936135" y="174406"/>
                </a:lnTo>
                <a:lnTo>
                  <a:pt x="947762" y="211480"/>
                </a:lnTo>
                <a:lnTo>
                  <a:pt x="973886" y="254400"/>
                </a:lnTo>
                <a:lnTo>
                  <a:pt x="1009535" y="285699"/>
                </a:lnTo>
                <a:lnTo>
                  <a:pt x="1030262" y="260909"/>
                </a:lnTo>
                <a:lnTo>
                  <a:pt x="996810" y="233026"/>
                </a:lnTo>
                <a:lnTo>
                  <a:pt x="972350" y="195427"/>
                </a:lnTo>
                <a:lnTo>
                  <a:pt x="957338" y="151352"/>
                </a:lnTo>
                <a:lnTo>
                  <a:pt x="952233" y="104038"/>
                </a:lnTo>
                <a:lnTo>
                  <a:pt x="952233" y="57302"/>
                </a:lnTo>
                <a:close/>
              </a:path>
              <a:path w="1550034" h="368300">
                <a:moveTo>
                  <a:pt x="945324" y="57302"/>
                </a:moveTo>
                <a:lnTo>
                  <a:pt x="926223" y="57302"/>
                </a:lnTo>
                <a:lnTo>
                  <a:pt x="926223" y="104038"/>
                </a:lnTo>
                <a:lnTo>
                  <a:pt x="931697" y="160255"/>
                </a:lnTo>
                <a:lnTo>
                  <a:pt x="936135" y="174406"/>
                </a:lnTo>
                <a:lnTo>
                  <a:pt x="939653" y="162966"/>
                </a:lnTo>
                <a:lnTo>
                  <a:pt x="945324" y="104038"/>
                </a:lnTo>
                <a:lnTo>
                  <a:pt x="945324" y="57302"/>
                </a:lnTo>
                <a:close/>
              </a:path>
              <a:path w="1550034" h="368300">
                <a:moveTo>
                  <a:pt x="1050175" y="132079"/>
                </a:moveTo>
                <a:lnTo>
                  <a:pt x="990028" y="132079"/>
                </a:lnTo>
                <a:lnTo>
                  <a:pt x="990028" y="160121"/>
                </a:lnTo>
                <a:lnTo>
                  <a:pt x="1050175" y="160121"/>
                </a:lnTo>
                <a:lnTo>
                  <a:pt x="1050175" y="132079"/>
                </a:lnTo>
                <a:close/>
              </a:path>
              <a:path w="1550034" h="368300">
                <a:moveTo>
                  <a:pt x="1081874" y="132079"/>
                </a:moveTo>
                <a:lnTo>
                  <a:pt x="1060335" y="132079"/>
                </a:lnTo>
                <a:lnTo>
                  <a:pt x="1060335" y="160121"/>
                </a:lnTo>
                <a:lnTo>
                  <a:pt x="1081874" y="160121"/>
                </a:lnTo>
                <a:lnTo>
                  <a:pt x="1081874" y="132079"/>
                </a:lnTo>
                <a:close/>
              </a:path>
              <a:path w="1550034" h="368300">
                <a:moveTo>
                  <a:pt x="1017663" y="43078"/>
                </a:moveTo>
                <a:lnTo>
                  <a:pt x="849820" y="43078"/>
                </a:lnTo>
                <a:lnTo>
                  <a:pt x="849820" y="71119"/>
                </a:lnTo>
                <a:lnTo>
                  <a:pt x="919314" y="71119"/>
                </a:lnTo>
                <a:lnTo>
                  <a:pt x="919314" y="57302"/>
                </a:lnTo>
                <a:lnTo>
                  <a:pt x="1017663" y="57302"/>
                </a:lnTo>
                <a:lnTo>
                  <a:pt x="1017663" y="43078"/>
                </a:lnTo>
                <a:close/>
              </a:path>
              <a:path w="1550034" h="368300">
                <a:moveTo>
                  <a:pt x="1017663" y="57302"/>
                </a:moveTo>
                <a:lnTo>
                  <a:pt x="952233" y="57302"/>
                </a:lnTo>
                <a:lnTo>
                  <a:pt x="952233" y="71119"/>
                </a:lnTo>
                <a:lnTo>
                  <a:pt x="1017663" y="71119"/>
                </a:lnTo>
                <a:lnTo>
                  <a:pt x="1017663" y="57302"/>
                </a:lnTo>
                <a:close/>
              </a:path>
              <a:path w="1550034" h="368300">
                <a:moveTo>
                  <a:pt x="1382979" y="232054"/>
                </a:moveTo>
                <a:lnTo>
                  <a:pt x="1329894" y="236715"/>
                </a:lnTo>
                <a:lnTo>
                  <a:pt x="1289569" y="250139"/>
                </a:lnTo>
                <a:lnTo>
                  <a:pt x="1263948" y="271488"/>
                </a:lnTo>
                <a:lnTo>
                  <a:pt x="1254975" y="299923"/>
                </a:lnTo>
                <a:lnTo>
                  <a:pt x="1263948" y="328060"/>
                </a:lnTo>
                <a:lnTo>
                  <a:pt x="1289569" y="349148"/>
                </a:lnTo>
                <a:lnTo>
                  <a:pt x="1329894" y="362388"/>
                </a:lnTo>
                <a:lnTo>
                  <a:pt x="1382979" y="366979"/>
                </a:lnTo>
                <a:lnTo>
                  <a:pt x="1435905" y="362388"/>
                </a:lnTo>
                <a:lnTo>
                  <a:pt x="1476252" y="349148"/>
                </a:lnTo>
                <a:lnTo>
                  <a:pt x="1486225" y="340970"/>
                </a:lnTo>
                <a:lnTo>
                  <a:pt x="1382979" y="340970"/>
                </a:lnTo>
                <a:lnTo>
                  <a:pt x="1343839" y="338099"/>
                </a:lnTo>
                <a:lnTo>
                  <a:pt x="1313999" y="329895"/>
                </a:lnTo>
                <a:lnTo>
                  <a:pt x="1294978" y="316967"/>
                </a:lnTo>
                <a:lnTo>
                  <a:pt x="1288300" y="299923"/>
                </a:lnTo>
                <a:lnTo>
                  <a:pt x="1294978" y="282645"/>
                </a:lnTo>
                <a:lnTo>
                  <a:pt x="1313999" y="269596"/>
                </a:lnTo>
                <a:lnTo>
                  <a:pt x="1343839" y="261347"/>
                </a:lnTo>
                <a:lnTo>
                  <a:pt x="1382979" y="258470"/>
                </a:lnTo>
                <a:lnTo>
                  <a:pt x="1486287" y="258470"/>
                </a:lnTo>
                <a:lnTo>
                  <a:pt x="1476252" y="250139"/>
                </a:lnTo>
                <a:lnTo>
                  <a:pt x="1435905" y="236715"/>
                </a:lnTo>
                <a:lnTo>
                  <a:pt x="1382979" y="232054"/>
                </a:lnTo>
                <a:close/>
              </a:path>
              <a:path w="1550034" h="368300">
                <a:moveTo>
                  <a:pt x="1486287" y="258470"/>
                </a:moveTo>
                <a:lnTo>
                  <a:pt x="1382979" y="258470"/>
                </a:lnTo>
                <a:lnTo>
                  <a:pt x="1422064" y="261347"/>
                </a:lnTo>
                <a:lnTo>
                  <a:pt x="1451773" y="269596"/>
                </a:lnTo>
                <a:lnTo>
                  <a:pt x="1470659" y="282645"/>
                </a:lnTo>
                <a:lnTo>
                  <a:pt x="1477276" y="299923"/>
                </a:lnTo>
                <a:lnTo>
                  <a:pt x="1470659" y="316967"/>
                </a:lnTo>
                <a:lnTo>
                  <a:pt x="1451773" y="329895"/>
                </a:lnTo>
                <a:lnTo>
                  <a:pt x="1422064" y="338099"/>
                </a:lnTo>
                <a:lnTo>
                  <a:pt x="1382979" y="340970"/>
                </a:lnTo>
                <a:lnTo>
                  <a:pt x="1486225" y="340970"/>
                </a:lnTo>
                <a:lnTo>
                  <a:pt x="1501967" y="328060"/>
                </a:lnTo>
                <a:lnTo>
                  <a:pt x="1510995" y="299923"/>
                </a:lnTo>
                <a:lnTo>
                  <a:pt x="1501967" y="271488"/>
                </a:lnTo>
                <a:lnTo>
                  <a:pt x="1486287" y="258470"/>
                </a:lnTo>
                <a:close/>
              </a:path>
              <a:path w="1550034" h="368300">
                <a:moveTo>
                  <a:pt x="1354531" y="171500"/>
                </a:moveTo>
                <a:lnTo>
                  <a:pt x="1218393" y="171500"/>
                </a:lnTo>
                <a:lnTo>
                  <a:pt x="1218393" y="198730"/>
                </a:lnTo>
                <a:lnTo>
                  <a:pt x="1550022" y="198730"/>
                </a:lnTo>
                <a:lnTo>
                  <a:pt x="1550022" y="179222"/>
                </a:lnTo>
                <a:lnTo>
                  <a:pt x="1354531" y="179222"/>
                </a:lnTo>
                <a:lnTo>
                  <a:pt x="1354531" y="171500"/>
                </a:lnTo>
                <a:close/>
              </a:path>
              <a:path w="1550034" h="368300">
                <a:moveTo>
                  <a:pt x="1387868" y="100787"/>
                </a:moveTo>
                <a:lnTo>
                  <a:pt x="1354531" y="100787"/>
                </a:lnTo>
                <a:lnTo>
                  <a:pt x="1354531" y="179222"/>
                </a:lnTo>
                <a:lnTo>
                  <a:pt x="1387868" y="179222"/>
                </a:lnTo>
                <a:lnTo>
                  <a:pt x="1387868" y="100787"/>
                </a:lnTo>
                <a:close/>
              </a:path>
              <a:path w="1550034" h="368300">
                <a:moveTo>
                  <a:pt x="1550022" y="171500"/>
                </a:moveTo>
                <a:lnTo>
                  <a:pt x="1387868" y="171500"/>
                </a:lnTo>
                <a:lnTo>
                  <a:pt x="1387868" y="179222"/>
                </a:lnTo>
                <a:lnTo>
                  <a:pt x="1550022" y="179222"/>
                </a:lnTo>
                <a:lnTo>
                  <a:pt x="1550022" y="171500"/>
                </a:lnTo>
                <a:close/>
              </a:path>
              <a:path w="1550034" h="368300">
                <a:moveTo>
                  <a:pt x="1494345" y="18694"/>
                </a:moveTo>
                <a:lnTo>
                  <a:pt x="1474838" y="18694"/>
                </a:lnTo>
                <a:lnTo>
                  <a:pt x="1474838" y="49987"/>
                </a:lnTo>
                <a:lnTo>
                  <a:pt x="1474679" y="71450"/>
                </a:lnTo>
                <a:lnTo>
                  <a:pt x="1473568" y="93370"/>
                </a:lnTo>
                <a:lnTo>
                  <a:pt x="1470552" y="116966"/>
                </a:lnTo>
                <a:lnTo>
                  <a:pt x="1464678" y="143459"/>
                </a:lnTo>
                <a:lnTo>
                  <a:pt x="1497990" y="147523"/>
                </a:lnTo>
                <a:lnTo>
                  <a:pt x="1503636" y="120338"/>
                </a:lnTo>
                <a:lnTo>
                  <a:pt x="1506535" y="95554"/>
                </a:lnTo>
                <a:lnTo>
                  <a:pt x="1507604" y="72370"/>
                </a:lnTo>
                <a:lnTo>
                  <a:pt x="1507756" y="49987"/>
                </a:lnTo>
                <a:lnTo>
                  <a:pt x="1507756" y="46329"/>
                </a:lnTo>
                <a:lnTo>
                  <a:pt x="1494345" y="46329"/>
                </a:lnTo>
                <a:lnTo>
                  <a:pt x="1494345" y="18694"/>
                </a:lnTo>
                <a:close/>
              </a:path>
              <a:path w="1550034" h="368300">
                <a:moveTo>
                  <a:pt x="1474838" y="18694"/>
                </a:moveTo>
                <a:lnTo>
                  <a:pt x="1257820" y="18694"/>
                </a:lnTo>
                <a:lnTo>
                  <a:pt x="1257820" y="46329"/>
                </a:lnTo>
                <a:lnTo>
                  <a:pt x="1474838" y="46329"/>
                </a:lnTo>
                <a:lnTo>
                  <a:pt x="1474838" y="18694"/>
                </a:lnTo>
                <a:close/>
              </a:path>
              <a:path w="1550034" h="368300">
                <a:moveTo>
                  <a:pt x="1507756" y="18694"/>
                </a:moveTo>
                <a:lnTo>
                  <a:pt x="1494345" y="18694"/>
                </a:lnTo>
                <a:lnTo>
                  <a:pt x="1494345" y="46329"/>
                </a:lnTo>
                <a:lnTo>
                  <a:pt x="1507756" y="46329"/>
                </a:lnTo>
                <a:lnTo>
                  <a:pt x="1507756" y="18694"/>
                </a:lnTo>
                <a:close/>
              </a:path>
            </a:pathLst>
          </a:custGeom>
          <a:solidFill>
            <a:srgbClr val="6BB3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774700" y="4025900"/>
            <a:ext cx="9994900" cy="5287010"/>
            <a:chOff x="774700" y="4025900"/>
            <a:chExt cx="9994900" cy="5287010"/>
          </a:xfrm>
        </p:grpSpPr>
        <p:sp>
          <p:nvSpPr>
            <p:cNvPr id="16" name="object 16"/>
            <p:cNvSpPr/>
            <p:nvPr/>
          </p:nvSpPr>
          <p:spPr>
            <a:xfrm>
              <a:off x="774700" y="4025899"/>
              <a:ext cx="9994900" cy="5219700"/>
            </a:xfrm>
            <a:custGeom>
              <a:avLst/>
              <a:gdLst/>
              <a:ahLst/>
              <a:cxnLst/>
              <a:rect l="l" t="t" r="r" b="b"/>
              <a:pathLst>
                <a:path w="9994900" h="5219700">
                  <a:moveTo>
                    <a:pt x="9994900" y="0"/>
                  </a:moveTo>
                  <a:lnTo>
                    <a:pt x="9944100" y="0"/>
                  </a:lnTo>
                  <a:lnTo>
                    <a:pt x="9944100" y="50800"/>
                  </a:lnTo>
                  <a:lnTo>
                    <a:pt x="9944100" y="5168900"/>
                  </a:lnTo>
                  <a:lnTo>
                    <a:pt x="50800" y="5168900"/>
                  </a:lnTo>
                  <a:lnTo>
                    <a:pt x="50800" y="50800"/>
                  </a:lnTo>
                  <a:lnTo>
                    <a:pt x="9944100" y="50800"/>
                  </a:lnTo>
                  <a:lnTo>
                    <a:pt x="9944100" y="0"/>
                  </a:lnTo>
                  <a:lnTo>
                    <a:pt x="50800" y="0"/>
                  </a:lnTo>
                  <a:lnTo>
                    <a:pt x="0" y="0"/>
                  </a:lnTo>
                  <a:lnTo>
                    <a:pt x="0" y="5219700"/>
                  </a:lnTo>
                  <a:lnTo>
                    <a:pt x="50800" y="5219700"/>
                  </a:lnTo>
                  <a:lnTo>
                    <a:pt x="9944100" y="5219700"/>
                  </a:lnTo>
                  <a:lnTo>
                    <a:pt x="9994900" y="5219700"/>
                  </a:lnTo>
                  <a:lnTo>
                    <a:pt x="9994900" y="0"/>
                  </a:lnTo>
                  <a:close/>
                </a:path>
              </a:pathLst>
            </a:custGeom>
            <a:solidFill>
              <a:srgbClr val="6CB2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911595" y="5981704"/>
              <a:ext cx="4144243" cy="33311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53F8ED5-2C01-E9E4-5996-9220090F217F}"/>
              </a:ext>
            </a:extLst>
          </p:cNvPr>
          <p:cNvSpPr txBox="1"/>
          <p:nvPr/>
        </p:nvSpPr>
        <p:spPr>
          <a:xfrm>
            <a:off x="14642948" y="4665772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자기소개서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1</Words>
  <Application>Microsoft Office PowerPoint</Application>
  <PresentationFormat>사용자 지정</PresentationFormat>
  <Paragraphs>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3" baseType="lpstr"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KIM MENUIN</cp:lastModifiedBy>
  <cp:revision>2</cp:revision>
  <dcterms:created xsi:type="dcterms:W3CDTF">2022-06-01T13:56:57Z</dcterms:created>
  <dcterms:modified xsi:type="dcterms:W3CDTF">2022-06-01T15:43:37Z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2022-06-01T00:00:00Z</vt:filetime>
  </property>
</Properties>
</file>